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5" r:id="rId3"/>
    <p:sldId id="275" r:id="rId4"/>
    <p:sldId id="276" r:id="rId5"/>
    <p:sldId id="277" r:id="rId6"/>
    <p:sldId id="279" r:id="rId7"/>
    <p:sldId id="280" r:id="rId8"/>
    <p:sldId id="281" r:id="rId9"/>
    <p:sldId id="282" r:id="rId10"/>
    <p:sldId id="283" r:id="rId11"/>
    <p:sldId id="286" r:id="rId12"/>
    <p:sldId id="284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ita" initials="N" lastIdx="1" clrIdx="0">
    <p:extLst>
      <p:ext uri="{19B8F6BF-5375-455C-9EA6-DF929625EA0E}">
        <p15:presenceInfo xmlns="" xmlns:p15="http://schemas.microsoft.com/office/powerpoint/2012/main" userId="Niki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294" autoAdjust="0"/>
  </p:normalViewPr>
  <p:slideViewPr>
    <p:cSldViewPr snapToGrid="0">
      <p:cViewPr>
        <p:scale>
          <a:sx n="77" d="100"/>
          <a:sy n="77" d="100"/>
        </p:scale>
        <p:origin x="-294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6E4C7-D004-42F4-9171-6ACFC25D78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38339-43E6-45BA-845B-32D6654A8038}">
      <dgm:prSet phldrT="[Текст]" custT="1"/>
      <dgm:spPr/>
      <dgm:t>
        <a:bodyPr/>
        <a:lstStyle/>
        <a:p>
          <a:r>
            <a:rPr lang="ru-RU" sz="3600" b="1" dirty="0"/>
            <a:t>Влияние человека на природу </a:t>
          </a:r>
        </a:p>
      </dgm:t>
    </dgm:pt>
    <dgm:pt modelId="{54EF4F2A-2D27-448F-8C2F-F127F074F294}" type="parTrans" cxnId="{9ED4C3AD-BC38-4046-8848-230DFC0E8C46}">
      <dgm:prSet/>
      <dgm:spPr/>
      <dgm:t>
        <a:bodyPr/>
        <a:lstStyle/>
        <a:p>
          <a:endParaRPr lang="ru-RU"/>
        </a:p>
      </dgm:t>
    </dgm:pt>
    <dgm:pt modelId="{27A951F5-7F68-44B7-967A-C3C9729879E4}" type="sibTrans" cxnId="{9ED4C3AD-BC38-4046-8848-230DFC0E8C46}">
      <dgm:prSet/>
      <dgm:spPr/>
      <dgm:t>
        <a:bodyPr/>
        <a:lstStyle/>
        <a:p>
          <a:endParaRPr lang="ru-RU"/>
        </a:p>
      </dgm:t>
    </dgm:pt>
    <dgm:pt modelId="{1A5C99A2-E687-4F77-8AC4-404758EC84A6}">
      <dgm:prSet phldrT="[Текст]"/>
      <dgm:spPr/>
      <dgm:t>
        <a:bodyPr/>
        <a:lstStyle/>
        <a:p>
          <a:r>
            <a:rPr lang="ru-RU" dirty="0"/>
            <a:t>Прямое </a:t>
          </a:r>
        </a:p>
      </dgm:t>
    </dgm:pt>
    <dgm:pt modelId="{DA89125E-F2F4-4BA3-B2A7-B7BFB696A3E4}" type="parTrans" cxnId="{A822F7EE-ABCE-4A90-8973-79276AF32A6F}">
      <dgm:prSet/>
      <dgm:spPr/>
      <dgm:t>
        <a:bodyPr/>
        <a:lstStyle/>
        <a:p>
          <a:endParaRPr lang="ru-RU"/>
        </a:p>
      </dgm:t>
    </dgm:pt>
    <dgm:pt modelId="{A3B4E0B6-EBF5-459D-AA62-B9E4F15F6F3C}" type="sibTrans" cxnId="{A822F7EE-ABCE-4A90-8973-79276AF32A6F}">
      <dgm:prSet/>
      <dgm:spPr/>
      <dgm:t>
        <a:bodyPr/>
        <a:lstStyle/>
        <a:p>
          <a:endParaRPr lang="ru-RU"/>
        </a:p>
      </dgm:t>
    </dgm:pt>
    <dgm:pt modelId="{089E0D6C-2A98-4DEE-AFCC-54F8CD565EBB}">
      <dgm:prSet phldrT="[Текст]"/>
      <dgm:spPr/>
      <dgm:t>
        <a:bodyPr/>
        <a:lstStyle/>
        <a:p>
          <a:r>
            <a:rPr lang="ru-RU" dirty="0"/>
            <a:t>Косвенное</a:t>
          </a:r>
        </a:p>
      </dgm:t>
    </dgm:pt>
    <dgm:pt modelId="{F53DE2F8-E1CD-4634-B663-565061AA73CB}" type="parTrans" cxnId="{72D9BD42-52A6-406D-B883-72D1E8F1F352}">
      <dgm:prSet/>
      <dgm:spPr/>
      <dgm:t>
        <a:bodyPr/>
        <a:lstStyle/>
        <a:p>
          <a:endParaRPr lang="ru-RU"/>
        </a:p>
      </dgm:t>
    </dgm:pt>
    <dgm:pt modelId="{1A8C6410-A570-4154-9EB1-EC7C2D48F00D}" type="sibTrans" cxnId="{72D9BD42-52A6-406D-B883-72D1E8F1F352}">
      <dgm:prSet/>
      <dgm:spPr/>
      <dgm:t>
        <a:bodyPr/>
        <a:lstStyle/>
        <a:p>
          <a:endParaRPr lang="ru-RU"/>
        </a:p>
      </dgm:t>
    </dgm:pt>
    <dgm:pt modelId="{2367ABD9-17C5-4D69-8A42-71033AFBE0EC}">
      <dgm:prSet phldrT="[Текст]"/>
      <dgm:spPr/>
      <dgm:t>
        <a:bodyPr/>
        <a:lstStyle/>
        <a:p>
          <a:r>
            <a:rPr lang="ru-RU" dirty="0"/>
            <a:t>Непреднамеренное </a:t>
          </a:r>
        </a:p>
      </dgm:t>
    </dgm:pt>
    <dgm:pt modelId="{307E32A6-892F-4C7A-893E-399A0E1D8C44}" type="parTrans" cxnId="{F3FDFCB0-74A8-4BDD-AD37-492207E23C11}">
      <dgm:prSet/>
      <dgm:spPr/>
      <dgm:t>
        <a:bodyPr/>
        <a:lstStyle/>
        <a:p>
          <a:endParaRPr lang="ru-RU"/>
        </a:p>
      </dgm:t>
    </dgm:pt>
    <dgm:pt modelId="{86CFA71C-9004-41C2-B9EA-A2469C2F9756}" type="sibTrans" cxnId="{F3FDFCB0-74A8-4BDD-AD37-492207E23C11}">
      <dgm:prSet/>
      <dgm:spPr/>
      <dgm:t>
        <a:bodyPr/>
        <a:lstStyle/>
        <a:p>
          <a:endParaRPr lang="ru-RU"/>
        </a:p>
      </dgm:t>
    </dgm:pt>
    <dgm:pt modelId="{6A3836ED-B09D-4D08-B537-A6DC24959BB8}">
      <dgm:prSet phldrT="[Текст]"/>
      <dgm:spPr/>
      <dgm:t>
        <a:bodyPr/>
        <a:lstStyle/>
        <a:p>
          <a:r>
            <a:rPr lang="ru-RU" dirty="0"/>
            <a:t>Преднамеренное </a:t>
          </a:r>
        </a:p>
      </dgm:t>
    </dgm:pt>
    <dgm:pt modelId="{6A320605-B8EE-4697-9F46-0127C0568F27}" type="parTrans" cxnId="{397B0C23-595A-4BDB-AE0F-C85E4427A110}">
      <dgm:prSet/>
      <dgm:spPr/>
      <dgm:t>
        <a:bodyPr/>
        <a:lstStyle/>
        <a:p>
          <a:endParaRPr lang="ru-RU"/>
        </a:p>
      </dgm:t>
    </dgm:pt>
    <dgm:pt modelId="{D2F3FE63-D992-4FBC-B529-064B6BDF7AE3}" type="sibTrans" cxnId="{397B0C23-595A-4BDB-AE0F-C85E4427A110}">
      <dgm:prSet/>
      <dgm:spPr/>
      <dgm:t>
        <a:bodyPr/>
        <a:lstStyle/>
        <a:p>
          <a:endParaRPr lang="ru-RU"/>
        </a:p>
      </dgm:t>
    </dgm:pt>
    <dgm:pt modelId="{02C80176-3594-4B99-A477-F2B4ADA28BC2}" type="pres">
      <dgm:prSet presAssocID="{6A76E4C7-D004-42F4-9171-6ACFC25D78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71B75A-719E-49E4-9EA7-D2847D47FF54}" type="pres">
      <dgm:prSet presAssocID="{0F938339-43E6-45BA-845B-32D6654A8038}" presName="hierRoot1" presStyleCnt="0">
        <dgm:presLayoutVars>
          <dgm:hierBranch val="init"/>
        </dgm:presLayoutVars>
      </dgm:prSet>
      <dgm:spPr/>
    </dgm:pt>
    <dgm:pt modelId="{F1B6D4F8-4E92-4B48-8A73-752F94083952}" type="pres">
      <dgm:prSet presAssocID="{0F938339-43E6-45BA-845B-32D6654A8038}" presName="rootComposite1" presStyleCnt="0"/>
      <dgm:spPr/>
    </dgm:pt>
    <dgm:pt modelId="{AB05CEFD-CFCD-4DD7-B35E-8B5FC5C7BCBA}" type="pres">
      <dgm:prSet presAssocID="{0F938339-43E6-45BA-845B-32D6654A8038}" presName="rootText1" presStyleLbl="node0" presStyleIdx="0" presStyleCnt="1" custScaleX="204254" custScaleY="184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688E8E-74F8-4EBC-ABA4-3998816114C4}" type="pres">
      <dgm:prSet presAssocID="{0F938339-43E6-45BA-845B-32D6654A803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87B674E-0494-4ED4-85C3-3C2DD173E11F}" type="pres">
      <dgm:prSet presAssocID="{0F938339-43E6-45BA-845B-32D6654A8038}" presName="hierChild2" presStyleCnt="0"/>
      <dgm:spPr/>
    </dgm:pt>
    <dgm:pt modelId="{03B5B914-125F-4A2F-BC5C-4D5BC5B82C51}" type="pres">
      <dgm:prSet presAssocID="{DA89125E-F2F4-4BA3-B2A7-B7BFB696A3E4}" presName="Name37" presStyleLbl="parChTrans1D2" presStyleIdx="0" presStyleCnt="4"/>
      <dgm:spPr/>
      <dgm:t>
        <a:bodyPr/>
        <a:lstStyle/>
        <a:p>
          <a:endParaRPr lang="ru-RU"/>
        </a:p>
      </dgm:t>
    </dgm:pt>
    <dgm:pt modelId="{78FD480D-10EB-475A-8FA3-700312F67D35}" type="pres">
      <dgm:prSet presAssocID="{1A5C99A2-E687-4F77-8AC4-404758EC84A6}" presName="hierRoot2" presStyleCnt="0">
        <dgm:presLayoutVars>
          <dgm:hierBranch val="init"/>
        </dgm:presLayoutVars>
      </dgm:prSet>
      <dgm:spPr/>
    </dgm:pt>
    <dgm:pt modelId="{FA11C141-2559-401E-ABC1-05D14F65516D}" type="pres">
      <dgm:prSet presAssocID="{1A5C99A2-E687-4F77-8AC4-404758EC84A6}" presName="rootComposite" presStyleCnt="0"/>
      <dgm:spPr/>
    </dgm:pt>
    <dgm:pt modelId="{7A305C72-CA01-4B68-8E4B-86A2993CED89}" type="pres">
      <dgm:prSet presAssocID="{1A5C99A2-E687-4F77-8AC4-404758EC84A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C2C401-FD12-4F36-8544-F202899C2A4F}" type="pres">
      <dgm:prSet presAssocID="{1A5C99A2-E687-4F77-8AC4-404758EC84A6}" presName="rootConnector" presStyleLbl="node2" presStyleIdx="0" presStyleCnt="4"/>
      <dgm:spPr/>
      <dgm:t>
        <a:bodyPr/>
        <a:lstStyle/>
        <a:p>
          <a:endParaRPr lang="ru-RU"/>
        </a:p>
      </dgm:t>
    </dgm:pt>
    <dgm:pt modelId="{8F0C485D-17AD-4852-934C-D1D7C82A9DD5}" type="pres">
      <dgm:prSet presAssocID="{1A5C99A2-E687-4F77-8AC4-404758EC84A6}" presName="hierChild4" presStyleCnt="0"/>
      <dgm:spPr/>
    </dgm:pt>
    <dgm:pt modelId="{0EC8D9B8-2FD4-4F06-9EA5-B6838D94AEC3}" type="pres">
      <dgm:prSet presAssocID="{1A5C99A2-E687-4F77-8AC4-404758EC84A6}" presName="hierChild5" presStyleCnt="0"/>
      <dgm:spPr/>
    </dgm:pt>
    <dgm:pt modelId="{F5E119CB-451E-463F-B4BA-75BE27B4B25C}" type="pres">
      <dgm:prSet presAssocID="{F53DE2F8-E1CD-4634-B663-565061AA73C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C4ACF8F4-4B27-4AB4-BB37-8D675D41EB21}" type="pres">
      <dgm:prSet presAssocID="{089E0D6C-2A98-4DEE-AFCC-54F8CD565EBB}" presName="hierRoot2" presStyleCnt="0">
        <dgm:presLayoutVars>
          <dgm:hierBranch val="init"/>
        </dgm:presLayoutVars>
      </dgm:prSet>
      <dgm:spPr/>
    </dgm:pt>
    <dgm:pt modelId="{04E591FC-AE39-4417-B4E5-116B0F606BF7}" type="pres">
      <dgm:prSet presAssocID="{089E0D6C-2A98-4DEE-AFCC-54F8CD565EBB}" presName="rootComposite" presStyleCnt="0"/>
      <dgm:spPr/>
    </dgm:pt>
    <dgm:pt modelId="{820BA8B7-6789-4BD4-8013-14B4931B2612}" type="pres">
      <dgm:prSet presAssocID="{089E0D6C-2A98-4DEE-AFCC-54F8CD565EBB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9A7EA0-D4B2-4B9B-B963-B63962109F32}" type="pres">
      <dgm:prSet presAssocID="{089E0D6C-2A98-4DEE-AFCC-54F8CD565EBB}" presName="rootConnector" presStyleLbl="node2" presStyleIdx="1" presStyleCnt="4"/>
      <dgm:spPr/>
      <dgm:t>
        <a:bodyPr/>
        <a:lstStyle/>
        <a:p>
          <a:endParaRPr lang="ru-RU"/>
        </a:p>
      </dgm:t>
    </dgm:pt>
    <dgm:pt modelId="{684A1EBA-8D34-43B9-93CD-0F8D108512BC}" type="pres">
      <dgm:prSet presAssocID="{089E0D6C-2A98-4DEE-AFCC-54F8CD565EBB}" presName="hierChild4" presStyleCnt="0"/>
      <dgm:spPr/>
    </dgm:pt>
    <dgm:pt modelId="{0A6EF258-1E5B-4E9E-ACE5-1D7F5280C39A}" type="pres">
      <dgm:prSet presAssocID="{089E0D6C-2A98-4DEE-AFCC-54F8CD565EBB}" presName="hierChild5" presStyleCnt="0"/>
      <dgm:spPr/>
    </dgm:pt>
    <dgm:pt modelId="{4B80934D-F3C6-45B2-91FF-79B9FECA13FB}" type="pres">
      <dgm:prSet presAssocID="{6A320605-B8EE-4697-9F46-0127C0568F2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EE82535-BF61-4837-9A86-7FBE92DA3DAC}" type="pres">
      <dgm:prSet presAssocID="{6A3836ED-B09D-4D08-B537-A6DC24959BB8}" presName="hierRoot2" presStyleCnt="0">
        <dgm:presLayoutVars>
          <dgm:hierBranch val="init"/>
        </dgm:presLayoutVars>
      </dgm:prSet>
      <dgm:spPr/>
    </dgm:pt>
    <dgm:pt modelId="{20A2AC2A-1B92-4E3E-B23A-BD363008E009}" type="pres">
      <dgm:prSet presAssocID="{6A3836ED-B09D-4D08-B537-A6DC24959BB8}" presName="rootComposite" presStyleCnt="0"/>
      <dgm:spPr/>
    </dgm:pt>
    <dgm:pt modelId="{DEB524F5-DC8B-4011-9338-6FC447543E1D}" type="pres">
      <dgm:prSet presAssocID="{6A3836ED-B09D-4D08-B537-A6DC24959BB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AE395-4567-4598-B347-545EFA48B6D8}" type="pres">
      <dgm:prSet presAssocID="{6A3836ED-B09D-4D08-B537-A6DC24959BB8}" presName="rootConnector" presStyleLbl="node2" presStyleIdx="2" presStyleCnt="4"/>
      <dgm:spPr/>
      <dgm:t>
        <a:bodyPr/>
        <a:lstStyle/>
        <a:p>
          <a:endParaRPr lang="ru-RU"/>
        </a:p>
      </dgm:t>
    </dgm:pt>
    <dgm:pt modelId="{1908026C-18E3-4954-BB20-1C7B19045989}" type="pres">
      <dgm:prSet presAssocID="{6A3836ED-B09D-4D08-B537-A6DC24959BB8}" presName="hierChild4" presStyleCnt="0"/>
      <dgm:spPr/>
    </dgm:pt>
    <dgm:pt modelId="{0CBB3382-DA47-4DE3-8380-6DEAF8CF5581}" type="pres">
      <dgm:prSet presAssocID="{6A3836ED-B09D-4D08-B537-A6DC24959BB8}" presName="hierChild5" presStyleCnt="0"/>
      <dgm:spPr/>
    </dgm:pt>
    <dgm:pt modelId="{F1E2BC27-F244-4C38-B6B9-5C7F88AA3087}" type="pres">
      <dgm:prSet presAssocID="{307E32A6-892F-4C7A-893E-399A0E1D8C44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09C7DC1-A6A0-4CF7-9BC8-B804A6518986}" type="pres">
      <dgm:prSet presAssocID="{2367ABD9-17C5-4D69-8A42-71033AFBE0EC}" presName="hierRoot2" presStyleCnt="0">
        <dgm:presLayoutVars>
          <dgm:hierBranch val="init"/>
        </dgm:presLayoutVars>
      </dgm:prSet>
      <dgm:spPr/>
    </dgm:pt>
    <dgm:pt modelId="{A24BF140-B0E6-4E1A-8E48-63508FE1E463}" type="pres">
      <dgm:prSet presAssocID="{2367ABD9-17C5-4D69-8A42-71033AFBE0EC}" presName="rootComposite" presStyleCnt="0"/>
      <dgm:spPr/>
    </dgm:pt>
    <dgm:pt modelId="{7B9456C7-BCC2-4F2C-BBEE-61BA2B734251}" type="pres">
      <dgm:prSet presAssocID="{2367ABD9-17C5-4D69-8A42-71033AFBE0E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71F812-CA77-47AD-A55D-FBEECCAB2C4B}" type="pres">
      <dgm:prSet presAssocID="{2367ABD9-17C5-4D69-8A42-71033AFBE0EC}" presName="rootConnector" presStyleLbl="node2" presStyleIdx="3" presStyleCnt="4"/>
      <dgm:spPr/>
      <dgm:t>
        <a:bodyPr/>
        <a:lstStyle/>
        <a:p>
          <a:endParaRPr lang="ru-RU"/>
        </a:p>
      </dgm:t>
    </dgm:pt>
    <dgm:pt modelId="{5E80D8E7-2488-4E24-B09E-509189B4A2B2}" type="pres">
      <dgm:prSet presAssocID="{2367ABD9-17C5-4D69-8A42-71033AFBE0EC}" presName="hierChild4" presStyleCnt="0"/>
      <dgm:spPr/>
    </dgm:pt>
    <dgm:pt modelId="{08DE0964-9F5C-4020-AD4C-BABA70A0D056}" type="pres">
      <dgm:prSet presAssocID="{2367ABD9-17C5-4D69-8A42-71033AFBE0EC}" presName="hierChild5" presStyleCnt="0"/>
      <dgm:spPr/>
    </dgm:pt>
    <dgm:pt modelId="{2561A04C-A2BD-4F09-8787-DC56C1060D63}" type="pres">
      <dgm:prSet presAssocID="{0F938339-43E6-45BA-845B-32D6654A8038}" presName="hierChild3" presStyleCnt="0"/>
      <dgm:spPr/>
    </dgm:pt>
  </dgm:ptLst>
  <dgm:cxnLst>
    <dgm:cxn modelId="{696AED11-F6A9-4535-B724-5AA34F802854}" type="presOf" srcId="{089E0D6C-2A98-4DEE-AFCC-54F8CD565EBB}" destId="{E49A7EA0-D4B2-4B9B-B963-B63962109F32}" srcOrd="1" destOrd="0" presId="urn:microsoft.com/office/officeart/2005/8/layout/orgChart1"/>
    <dgm:cxn modelId="{77DF9FDE-A21C-469F-90DA-D7DD1F2C00FA}" type="presOf" srcId="{0F938339-43E6-45BA-845B-32D6654A8038}" destId="{AB05CEFD-CFCD-4DD7-B35E-8B5FC5C7BCBA}" srcOrd="0" destOrd="0" presId="urn:microsoft.com/office/officeart/2005/8/layout/orgChart1"/>
    <dgm:cxn modelId="{C25B5B74-4B01-4FAE-B0F4-F078E2E2D03D}" type="presOf" srcId="{6A3836ED-B09D-4D08-B537-A6DC24959BB8}" destId="{265AE395-4567-4598-B347-545EFA48B6D8}" srcOrd="1" destOrd="0" presId="urn:microsoft.com/office/officeart/2005/8/layout/orgChart1"/>
    <dgm:cxn modelId="{1DC31572-C5F2-4832-A5A3-0A99155D32E1}" type="presOf" srcId="{089E0D6C-2A98-4DEE-AFCC-54F8CD565EBB}" destId="{820BA8B7-6789-4BD4-8013-14B4931B2612}" srcOrd="0" destOrd="0" presId="urn:microsoft.com/office/officeart/2005/8/layout/orgChart1"/>
    <dgm:cxn modelId="{A1C356AE-6957-4C68-9383-4C44CA74E6B5}" type="presOf" srcId="{1A5C99A2-E687-4F77-8AC4-404758EC84A6}" destId="{7A305C72-CA01-4B68-8E4B-86A2993CED89}" srcOrd="0" destOrd="0" presId="urn:microsoft.com/office/officeart/2005/8/layout/orgChart1"/>
    <dgm:cxn modelId="{F3FDFCB0-74A8-4BDD-AD37-492207E23C11}" srcId="{0F938339-43E6-45BA-845B-32D6654A8038}" destId="{2367ABD9-17C5-4D69-8A42-71033AFBE0EC}" srcOrd="3" destOrd="0" parTransId="{307E32A6-892F-4C7A-893E-399A0E1D8C44}" sibTransId="{86CFA71C-9004-41C2-B9EA-A2469C2F9756}"/>
    <dgm:cxn modelId="{A0B11FF2-4EBD-44CC-ADAB-E9E3D8387C30}" type="presOf" srcId="{DA89125E-F2F4-4BA3-B2A7-B7BFB696A3E4}" destId="{03B5B914-125F-4A2F-BC5C-4D5BC5B82C51}" srcOrd="0" destOrd="0" presId="urn:microsoft.com/office/officeart/2005/8/layout/orgChart1"/>
    <dgm:cxn modelId="{3F16E1C1-3DEF-4889-85B7-C294B09CA2F2}" type="presOf" srcId="{2367ABD9-17C5-4D69-8A42-71033AFBE0EC}" destId="{3F71F812-CA77-47AD-A55D-FBEECCAB2C4B}" srcOrd="1" destOrd="0" presId="urn:microsoft.com/office/officeart/2005/8/layout/orgChart1"/>
    <dgm:cxn modelId="{397B0C23-595A-4BDB-AE0F-C85E4427A110}" srcId="{0F938339-43E6-45BA-845B-32D6654A8038}" destId="{6A3836ED-B09D-4D08-B537-A6DC24959BB8}" srcOrd="2" destOrd="0" parTransId="{6A320605-B8EE-4697-9F46-0127C0568F27}" sibTransId="{D2F3FE63-D992-4FBC-B529-064B6BDF7AE3}"/>
    <dgm:cxn modelId="{9ED4C3AD-BC38-4046-8848-230DFC0E8C46}" srcId="{6A76E4C7-D004-42F4-9171-6ACFC25D7833}" destId="{0F938339-43E6-45BA-845B-32D6654A8038}" srcOrd="0" destOrd="0" parTransId="{54EF4F2A-2D27-448F-8C2F-F127F074F294}" sibTransId="{27A951F5-7F68-44B7-967A-C3C9729879E4}"/>
    <dgm:cxn modelId="{8C7DFCA3-03A8-453A-8DFD-2ADE1CD97BAD}" type="presOf" srcId="{6A320605-B8EE-4697-9F46-0127C0568F27}" destId="{4B80934D-F3C6-45B2-91FF-79B9FECA13FB}" srcOrd="0" destOrd="0" presId="urn:microsoft.com/office/officeart/2005/8/layout/orgChart1"/>
    <dgm:cxn modelId="{1A358E09-5D3A-479A-B5B8-734C9CD50A85}" type="presOf" srcId="{F53DE2F8-E1CD-4634-B663-565061AA73CB}" destId="{F5E119CB-451E-463F-B4BA-75BE27B4B25C}" srcOrd="0" destOrd="0" presId="urn:microsoft.com/office/officeart/2005/8/layout/orgChart1"/>
    <dgm:cxn modelId="{A822F7EE-ABCE-4A90-8973-79276AF32A6F}" srcId="{0F938339-43E6-45BA-845B-32D6654A8038}" destId="{1A5C99A2-E687-4F77-8AC4-404758EC84A6}" srcOrd="0" destOrd="0" parTransId="{DA89125E-F2F4-4BA3-B2A7-B7BFB696A3E4}" sibTransId="{A3B4E0B6-EBF5-459D-AA62-B9E4F15F6F3C}"/>
    <dgm:cxn modelId="{5682F640-9631-4223-8C4A-FDD373127F92}" type="presOf" srcId="{307E32A6-892F-4C7A-893E-399A0E1D8C44}" destId="{F1E2BC27-F244-4C38-B6B9-5C7F88AA3087}" srcOrd="0" destOrd="0" presId="urn:microsoft.com/office/officeart/2005/8/layout/orgChart1"/>
    <dgm:cxn modelId="{00CB2E10-50E8-4876-A5F5-BFE0BC8FE259}" type="presOf" srcId="{6A3836ED-B09D-4D08-B537-A6DC24959BB8}" destId="{DEB524F5-DC8B-4011-9338-6FC447543E1D}" srcOrd="0" destOrd="0" presId="urn:microsoft.com/office/officeart/2005/8/layout/orgChart1"/>
    <dgm:cxn modelId="{5940CB5E-7B84-4773-A289-7D77B2CFC281}" type="presOf" srcId="{6A76E4C7-D004-42F4-9171-6ACFC25D7833}" destId="{02C80176-3594-4B99-A477-F2B4ADA28BC2}" srcOrd="0" destOrd="0" presId="urn:microsoft.com/office/officeart/2005/8/layout/orgChart1"/>
    <dgm:cxn modelId="{6EE81706-E4DF-45F9-B821-4047CC99DB53}" type="presOf" srcId="{0F938339-43E6-45BA-845B-32D6654A8038}" destId="{83688E8E-74F8-4EBC-ABA4-3998816114C4}" srcOrd="1" destOrd="0" presId="urn:microsoft.com/office/officeart/2005/8/layout/orgChart1"/>
    <dgm:cxn modelId="{72D9BD42-52A6-406D-B883-72D1E8F1F352}" srcId="{0F938339-43E6-45BA-845B-32D6654A8038}" destId="{089E0D6C-2A98-4DEE-AFCC-54F8CD565EBB}" srcOrd="1" destOrd="0" parTransId="{F53DE2F8-E1CD-4634-B663-565061AA73CB}" sibTransId="{1A8C6410-A570-4154-9EB1-EC7C2D48F00D}"/>
    <dgm:cxn modelId="{7132E4EA-6373-4C32-8D43-1BD3BEDDC3FC}" type="presOf" srcId="{1A5C99A2-E687-4F77-8AC4-404758EC84A6}" destId="{88C2C401-FD12-4F36-8544-F202899C2A4F}" srcOrd="1" destOrd="0" presId="urn:microsoft.com/office/officeart/2005/8/layout/orgChart1"/>
    <dgm:cxn modelId="{F759C85E-3DE6-4B35-B0C4-55F8F3F6283E}" type="presOf" srcId="{2367ABD9-17C5-4D69-8A42-71033AFBE0EC}" destId="{7B9456C7-BCC2-4F2C-BBEE-61BA2B734251}" srcOrd="0" destOrd="0" presId="urn:microsoft.com/office/officeart/2005/8/layout/orgChart1"/>
    <dgm:cxn modelId="{AFC46152-143E-4C99-B5F2-1208B0376234}" type="presParOf" srcId="{02C80176-3594-4B99-A477-F2B4ADA28BC2}" destId="{6A71B75A-719E-49E4-9EA7-D2847D47FF54}" srcOrd="0" destOrd="0" presId="urn:microsoft.com/office/officeart/2005/8/layout/orgChart1"/>
    <dgm:cxn modelId="{FEE5B518-E8FC-4919-A715-F4183F9C9A2D}" type="presParOf" srcId="{6A71B75A-719E-49E4-9EA7-D2847D47FF54}" destId="{F1B6D4F8-4E92-4B48-8A73-752F94083952}" srcOrd="0" destOrd="0" presId="urn:microsoft.com/office/officeart/2005/8/layout/orgChart1"/>
    <dgm:cxn modelId="{0B5F7E5E-3E9A-4C40-A4DB-284F5EAE8008}" type="presParOf" srcId="{F1B6D4F8-4E92-4B48-8A73-752F94083952}" destId="{AB05CEFD-CFCD-4DD7-B35E-8B5FC5C7BCBA}" srcOrd="0" destOrd="0" presId="urn:microsoft.com/office/officeart/2005/8/layout/orgChart1"/>
    <dgm:cxn modelId="{73C79BE2-595F-4F97-9693-E4D8BCB28126}" type="presParOf" srcId="{F1B6D4F8-4E92-4B48-8A73-752F94083952}" destId="{83688E8E-74F8-4EBC-ABA4-3998816114C4}" srcOrd="1" destOrd="0" presId="urn:microsoft.com/office/officeart/2005/8/layout/orgChart1"/>
    <dgm:cxn modelId="{1EFF49FB-4A3F-4735-98E0-4FBEFABD1A91}" type="presParOf" srcId="{6A71B75A-719E-49E4-9EA7-D2847D47FF54}" destId="{587B674E-0494-4ED4-85C3-3C2DD173E11F}" srcOrd="1" destOrd="0" presId="urn:microsoft.com/office/officeart/2005/8/layout/orgChart1"/>
    <dgm:cxn modelId="{F8BCC3D7-FA81-4A90-913E-E27A894580D8}" type="presParOf" srcId="{587B674E-0494-4ED4-85C3-3C2DD173E11F}" destId="{03B5B914-125F-4A2F-BC5C-4D5BC5B82C51}" srcOrd="0" destOrd="0" presId="urn:microsoft.com/office/officeart/2005/8/layout/orgChart1"/>
    <dgm:cxn modelId="{EFED0735-59D0-495D-BB66-FF5136FA0B9E}" type="presParOf" srcId="{587B674E-0494-4ED4-85C3-3C2DD173E11F}" destId="{78FD480D-10EB-475A-8FA3-700312F67D35}" srcOrd="1" destOrd="0" presId="urn:microsoft.com/office/officeart/2005/8/layout/orgChart1"/>
    <dgm:cxn modelId="{80E0AF1D-A832-4008-9D55-CEB91AF18A2B}" type="presParOf" srcId="{78FD480D-10EB-475A-8FA3-700312F67D35}" destId="{FA11C141-2559-401E-ABC1-05D14F65516D}" srcOrd="0" destOrd="0" presId="urn:microsoft.com/office/officeart/2005/8/layout/orgChart1"/>
    <dgm:cxn modelId="{E34CF065-10E9-44CA-B7B0-9EDDB99818C6}" type="presParOf" srcId="{FA11C141-2559-401E-ABC1-05D14F65516D}" destId="{7A305C72-CA01-4B68-8E4B-86A2993CED89}" srcOrd="0" destOrd="0" presId="urn:microsoft.com/office/officeart/2005/8/layout/orgChart1"/>
    <dgm:cxn modelId="{39D7D29B-02E3-4B09-9BE4-B27C6C6A0826}" type="presParOf" srcId="{FA11C141-2559-401E-ABC1-05D14F65516D}" destId="{88C2C401-FD12-4F36-8544-F202899C2A4F}" srcOrd="1" destOrd="0" presId="urn:microsoft.com/office/officeart/2005/8/layout/orgChart1"/>
    <dgm:cxn modelId="{B8F04072-2278-4FD4-83CF-EE16A4A6076E}" type="presParOf" srcId="{78FD480D-10EB-475A-8FA3-700312F67D35}" destId="{8F0C485D-17AD-4852-934C-D1D7C82A9DD5}" srcOrd="1" destOrd="0" presId="urn:microsoft.com/office/officeart/2005/8/layout/orgChart1"/>
    <dgm:cxn modelId="{D481945F-E514-4599-8C9A-B216DEFFEB8E}" type="presParOf" srcId="{78FD480D-10EB-475A-8FA3-700312F67D35}" destId="{0EC8D9B8-2FD4-4F06-9EA5-B6838D94AEC3}" srcOrd="2" destOrd="0" presId="urn:microsoft.com/office/officeart/2005/8/layout/orgChart1"/>
    <dgm:cxn modelId="{43BF5BAC-0945-4E1B-9EA2-D309944E93D0}" type="presParOf" srcId="{587B674E-0494-4ED4-85C3-3C2DD173E11F}" destId="{F5E119CB-451E-463F-B4BA-75BE27B4B25C}" srcOrd="2" destOrd="0" presId="urn:microsoft.com/office/officeart/2005/8/layout/orgChart1"/>
    <dgm:cxn modelId="{23EDA187-F16F-445E-B84F-FBC86C808654}" type="presParOf" srcId="{587B674E-0494-4ED4-85C3-3C2DD173E11F}" destId="{C4ACF8F4-4B27-4AB4-BB37-8D675D41EB21}" srcOrd="3" destOrd="0" presId="urn:microsoft.com/office/officeart/2005/8/layout/orgChart1"/>
    <dgm:cxn modelId="{193D73BE-EB81-44A7-8237-89D87AF1DA0C}" type="presParOf" srcId="{C4ACF8F4-4B27-4AB4-BB37-8D675D41EB21}" destId="{04E591FC-AE39-4417-B4E5-116B0F606BF7}" srcOrd="0" destOrd="0" presId="urn:microsoft.com/office/officeart/2005/8/layout/orgChart1"/>
    <dgm:cxn modelId="{5B761B13-F80D-447A-B597-AD2A5BBE0BC1}" type="presParOf" srcId="{04E591FC-AE39-4417-B4E5-116B0F606BF7}" destId="{820BA8B7-6789-4BD4-8013-14B4931B2612}" srcOrd="0" destOrd="0" presId="urn:microsoft.com/office/officeart/2005/8/layout/orgChart1"/>
    <dgm:cxn modelId="{CB514EC2-A39A-444C-B23F-34EDCF494FF1}" type="presParOf" srcId="{04E591FC-AE39-4417-B4E5-116B0F606BF7}" destId="{E49A7EA0-D4B2-4B9B-B963-B63962109F32}" srcOrd="1" destOrd="0" presId="urn:microsoft.com/office/officeart/2005/8/layout/orgChart1"/>
    <dgm:cxn modelId="{085DCD19-251E-44F9-9FA6-DFEC61D1469E}" type="presParOf" srcId="{C4ACF8F4-4B27-4AB4-BB37-8D675D41EB21}" destId="{684A1EBA-8D34-43B9-93CD-0F8D108512BC}" srcOrd="1" destOrd="0" presId="urn:microsoft.com/office/officeart/2005/8/layout/orgChart1"/>
    <dgm:cxn modelId="{C8E78C75-4A30-4405-8F0C-3ACD6EBEDB7B}" type="presParOf" srcId="{C4ACF8F4-4B27-4AB4-BB37-8D675D41EB21}" destId="{0A6EF258-1E5B-4E9E-ACE5-1D7F5280C39A}" srcOrd="2" destOrd="0" presId="urn:microsoft.com/office/officeart/2005/8/layout/orgChart1"/>
    <dgm:cxn modelId="{120FCF0F-AB8B-4CAE-A608-B16884E6C9E7}" type="presParOf" srcId="{587B674E-0494-4ED4-85C3-3C2DD173E11F}" destId="{4B80934D-F3C6-45B2-91FF-79B9FECA13FB}" srcOrd="4" destOrd="0" presId="urn:microsoft.com/office/officeart/2005/8/layout/orgChart1"/>
    <dgm:cxn modelId="{B56E007D-AAEF-493F-B734-9088C677AD43}" type="presParOf" srcId="{587B674E-0494-4ED4-85C3-3C2DD173E11F}" destId="{BEE82535-BF61-4837-9A86-7FBE92DA3DAC}" srcOrd="5" destOrd="0" presId="urn:microsoft.com/office/officeart/2005/8/layout/orgChart1"/>
    <dgm:cxn modelId="{EB1473AC-935C-4609-B9BC-09F458F55DDF}" type="presParOf" srcId="{BEE82535-BF61-4837-9A86-7FBE92DA3DAC}" destId="{20A2AC2A-1B92-4E3E-B23A-BD363008E009}" srcOrd="0" destOrd="0" presId="urn:microsoft.com/office/officeart/2005/8/layout/orgChart1"/>
    <dgm:cxn modelId="{EBB67B47-31C9-4F62-97DE-93670F7CD307}" type="presParOf" srcId="{20A2AC2A-1B92-4E3E-B23A-BD363008E009}" destId="{DEB524F5-DC8B-4011-9338-6FC447543E1D}" srcOrd="0" destOrd="0" presId="urn:microsoft.com/office/officeart/2005/8/layout/orgChart1"/>
    <dgm:cxn modelId="{E9032205-8B85-44D3-B665-8A9E1AB23719}" type="presParOf" srcId="{20A2AC2A-1B92-4E3E-B23A-BD363008E009}" destId="{265AE395-4567-4598-B347-545EFA48B6D8}" srcOrd="1" destOrd="0" presId="urn:microsoft.com/office/officeart/2005/8/layout/orgChart1"/>
    <dgm:cxn modelId="{3C85E845-2382-410F-9FA6-56A484FDBD32}" type="presParOf" srcId="{BEE82535-BF61-4837-9A86-7FBE92DA3DAC}" destId="{1908026C-18E3-4954-BB20-1C7B19045989}" srcOrd="1" destOrd="0" presId="urn:microsoft.com/office/officeart/2005/8/layout/orgChart1"/>
    <dgm:cxn modelId="{C9F073D2-6CBE-4941-92B9-C64348BDA637}" type="presParOf" srcId="{BEE82535-BF61-4837-9A86-7FBE92DA3DAC}" destId="{0CBB3382-DA47-4DE3-8380-6DEAF8CF5581}" srcOrd="2" destOrd="0" presId="urn:microsoft.com/office/officeart/2005/8/layout/orgChart1"/>
    <dgm:cxn modelId="{9307AE22-AECA-4F45-8E6D-F98B8E723ACD}" type="presParOf" srcId="{587B674E-0494-4ED4-85C3-3C2DD173E11F}" destId="{F1E2BC27-F244-4C38-B6B9-5C7F88AA3087}" srcOrd="6" destOrd="0" presId="urn:microsoft.com/office/officeart/2005/8/layout/orgChart1"/>
    <dgm:cxn modelId="{E37EF2BD-8150-47B2-BF65-FC92762467F5}" type="presParOf" srcId="{587B674E-0494-4ED4-85C3-3C2DD173E11F}" destId="{C09C7DC1-A6A0-4CF7-9BC8-B804A6518986}" srcOrd="7" destOrd="0" presId="urn:microsoft.com/office/officeart/2005/8/layout/orgChart1"/>
    <dgm:cxn modelId="{FF1E604A-773B-4654-BB2F-5B662FE7B52F}" type="presParOf" srcId="{C09C7DC1-A6A0-4CF7-9BC8-B804A6518986}" destId="{A24BF140-B0E6-4E1A-8E48-63508FE1E463}" srcOrd="0" destOrd="0" presId="urn:microsoft.com/office/officeart/2005/8/layout/orgChart1"/>
    <dgm:cxn modelId="{6755CA33-5913-4436-8B7F-14801B6E1AE0}" type="presParOf" srcId="{A24BF140-B0E6-4E1A-8E48-63508FE1E463}" destId="{7B9456C7-BCC2-4F2C-BBEE-61BA2B734251}" srcOrd="0" destOrd="0" presId="urn:microsoft.com/office/officeart/2005/8/layout/orgChart1"/>
    <dgm:cxn modelId="{87BBD11A-4F48-4041-9C13-CA499C531429}" type="presParOf" srcId="{A24BF140-B0E6-4E1A-8E48-63508FE1E463}" destId="{3F71F812-CA77-47AD-A55D-FBEECCAB2C4B}" srcOrd="1" destOrd="0" presId="urn:microsoft.com/office/officeart/2005/8/layout/orgChart1"/>
    <dgm:cxn modelId="{B78E2C60-641E-4826-9CD7-67484B831E6B}" type="presParOf" srcId="{C09C7DC1-A6A0-4CF7-9BC8-B804A6518986}" destId="{5E80D8E7-2488-4E24-B09E-509189B4A2B2}" srcOrd="1" destOrd="0" presId="urn:microsoft.com/office/officeart/2005/8/layout/orgChart1"/>
    <dgm:cxn modelId="{7209618D-DE97-4D95-B938-5C58F8CAE617}" type="presParOf" srcId="{C09C7DC1-A6A0-4CF7-9BC8-B804A6518986}" destId="{08DE0964-9F5C-4020-AD4C-BABA70A0D056}" srcOrd="2" destOrd="0" presId="urn:microsoft.com/office/officeart/2005/8/layout/orgChart1"/>
    <dgm:cxn modelId="{464BA32D-23F6-478A-896A-1E11ED717002}" type="presParOf" srcId="{6A71B75A-719E-49E4-9EA7-D2847D47FF54}" destId="{2561A04C-A2BD-4F09-8787-DC56C1060D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C5D76-ED7D-4103-BD8F-17DCE7956EB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FA5E47-15C4-4E74-B9F6-14D07B918190}">
      <dgm:prSet phldrT="[Текст]"/>
      <dgm:spPr/>
      <dgm:t>
        <a:bodyPr/>
        <a:lstStyle/>
        <a:p>
          <a:r>
            <a:rPr lang="ru-RU" dirty="0"/>
            <a:t>Положительное</a:t>
          </a:r>
        </a:p>
      </dgm:t>
    </dgm:pt>
    <dgm:pt modelId="{2276DAF0-8453-4A64-8CB1-0D600316EC02}" type="parTrans" cxnId="{CF727B3F-B487-410E-99ED-58CD478F1BE5}">
      <dgm:prSet/>
      <dgm:spPr/>
      <dgm:t>
        <a:bodyPr/>
        <a:lstStyle/>
        <a:p>
          <a:endParaRPr lang="ru-RU"/>
        </a:p>
      </dgm:t>
    </dgm:pt>
    <dgm:pt modelId="{1492F504-322D-4AFC-AA8B-19A985431DD7}" type="sibTrans" cxnId="{CF727B3F-B487-410E-99ED-58CD478F1BE5}">
      <dgm:prSet/>
      <dgm:spPr/>
      <dgm:t>
        <a:bodyPr/>
        <a:lstStyle/>
        <a:p>
          <a:endParaRPr lang="ru-RU"/>
        </a:p>
      </dgm:t>
    </dgm:pt>
    <dgm:pt modelId="{7F64070F-2E4D-4534-8C96-38505A2ED9A8}">
      <dgm:prSet phldrT="[Текст]"/>
      <dgm:spPr/>
      <dgm:t>
        <a:bodyPr/>
        <a:lstStyle/>
        <a:p>
          <a:r>
            <a:rPr lang="ru-RU" dirty="0"/>
            <a:t>Негативное</a:t>
          </a:r>
        </a:p>
      </dgm:t>
    </dgm:pt>
    <dgm:pt modelId="{CA48B8C9-5A6E-4BFC-BD42-8048ECA3C9C8}" type="parTrans" cxnId="{0405D130-9407-4962-A7C1-F1E951865818}">
      <dgm:prSet/>
      <dgm:spPr/>
      <dgm:t>
        <a:bodyPr/>
        <a:lstStyle/>
        <a:p>
          <a:endParaRPr lang="ru-RU"/>
        </a:p>
      </dgm:t>
    </dgm:pt>
    <dgm:pt modelId="{B09B4B2B-6D84-47F0-A93A-A0ABBA7356CF}" type="sibTrans" cxnId="{0405D130-9407-4962-A7C1-F1E951865818}">
      <dgm:prSet/>
      <dgm:spPr/>
      <dgm:t>
        <a:bodyPr/>
        <a:lstStyle/>
        <a:p>
          <a:endParaRPr lang="ru-RU"/>
        </a:p>
      </dgm:t>
    </dgm:pt>
    <dgm:pt modelId="{A9CFD6B7-44AF-4AA5-8876-B75115FE2373}" type="pres">
      <dgm:prSet presAssocID="{F9FC5D76-ED7D-4103-BD8F-17DCE7956E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F3B1E3-62B5-45BC-B176-B3F4D99265F3}" type="pres">
      <dgm:prSet presAssocID="{25FA5E47-15C4-4E74-B9F6-14D07B918190}" presName="compNode" presStyleCnt="0"/>
      <dgm:spPr/>
    </dgm:pt>
    <dgm:pt modelId="{ED620BAF-EBC0-4631-86D5-2306161B51D3}" type="pres">
      <dgm:prSet presAssocID="{25FA5E47-15C4-4E74-B9F6-14D07B918190}" presName="pictRect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9F103565-21C7-40AD-A9EB-6327CC025E66}" type="pres">
      <dgm:prSet presAssocID="{25FA5E47-15C4-4E74-B9F6-14D07B918190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1DE9C-2224-4CE8-8155-6F0E00EC2F39}" type="pres">
      <dgm:prSet presAssocID="{1492F504-322D-4AFC-AA8B-19A985431DD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6A7BDC-B94B-47E5-9A1E-9C755528D552}" type="pres">
      <dgm:prSet presAssocID="{7F64070F-2E4D-4534-8C96-38505A2ED9A8}" presName="compNode" presStyleCnt="0"/>
      <dgm:spPr/>
    </dgm:pt>
    <dgm:pt modelId="{428626DF-60A7-43EA-8097-C8AC4E8F1358}" type="pres">
      <dgm:prSet presAssocID="{7F64070F-2E4D-4534-8C96-38505A2ED9A8}" presName="pict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6B03723A-53B6-4BF3-98C2-6461C50C8EB6}" type="pres">
      <dgm:prSet presAssocID="{7F64070F-2E4D-4534-8C96-38505A2ED9A8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27B3F-B487-410E-99ED-58CD478F1BE5}" srcId="{F9FC5D76-ED7D-4103-BD8F-17DCE7956EB6}" destId="{25FA5E47-15C4-4E74-B9F6-14D07B918190}" srcOrd="0" destOrd="0" parTransId="{2276DAF0-8453-4A64-8CB1-0D600316EC02}" sibTransId="{1492F504-322D-4AFC-AA8B-19A985431DD7}"/>
    <dgm:cxn modelId="{A8B7C138-ADF0-4FE9-875F-3EBF7F219C96}" type="presOf" srcId="{25FA5E47-15C4-4E74-B9F6-14D07B918190}" destId="{9F103565-21C7-40AD-A9EB-6327CC025E66}" srcOrd="0" destOrd="0" presId="urn:microsoft.com/office/officeart/2005/8/layout/pList1"/>
    <dgm:cxn modelId="{576C979C-4DA8-4067-A07B-A8F6B4D345EE}" type="presOf" srcId="{F9FC5D76-ED7D-4103-BD8F-17DCE7956EB6}" destId="{A9CFD6B7-44AF-4AA5-8876-B75115FE2373}" srcOrd="0" destOrd="0" presId="urn:microsoft.com/office/officeart/2005/8/layout/pList1"/>
    <dgm:cxn modelId="{F2B03E6A-8C1D-4579-8E08-F05F0A3B6CF8}" type="presOf" srcId="{1492F504-322D-4AFC-AA8B-19A985431DD7}" destId="{BBF1DE9C-2224-4CE8-8155-6F0E00EC2F39}" srcOrd="0" destOrd="0" presId="urn:microsoft.com/office/officeart/2005/8/layout/pList1"/>
    <dgm:cxn modelId="{0405D130-9407-4962-A7C1-F1E951865818}" srcId="{F9FC5D76-ED7D-4103-BD8F-17DCE7956EB6}" destId="{7F64070F-2E4D-4534-8C96-38505A2ED9A8}" srcOrd="1" destOrd="0" parTransId="{CA48B8C9-5A6E-4BFC-BD42-8048ECA3C9C8}" sibTransId="{B09B4B2B-6D84-47F0-A93A-A0ABBA7356CF}"/>
    <dgm:cxn modelId="{3E94931A-E49F-44C4-BFC2-D48D8E072B36}" type="presOf" srcId="{7F64070F-2E4D-4534-8C96-38505A2ED9A8}" destId="{6B03723A-53B6-4BF3-98C2-6461C50C8EB6}" srcOrd="0" destOrd="0" presId="urn:microsoft.com/office/officeart/2005/8/layout/pList1"/>
    <dgm:cxn modelId="{5A4D8287-5A14-46D7-AF7E-902E05C15BB2}" type="presParOf" srcId="{A9CFD6B7-44AF-4AA5-8876-B75115FE2373}" destId="{ACF3B1E3-62B5-45BC-B176-B3F4D99265F3}" srcOrd="0" destOrd="0" presId="urn:microsoft.com/office/officeart/2005/8/layout/pList1"/>
    <dgm:cxn modelId="{6342D447-1D3E-499E-9578-A4CC20039386}" type="presParOf" srcId="{ACF3B1E3-62B5-45BC-B176-B3F4D99265F3}" destId="{ED620BAF-EBC0-4631-86D5-2306161B51D3}" srcOrd="0" destOrd="0" presId="urn:microsoft.com/office/officeart/2005/8/layout/pList1"/>
    <dgm:cxn modelId="{304D14E3-3C96-49D0-B273-79B540720851}" type="presParOf" srcId="{ACF3B1E3-62B5-45BC-B176-B3F4D99265F3}" destId="{9F103565-21C7-40AD-A9EB-6327CC025E66}" srcOrd="1" destOrd="0" presId="urn:microsoft.com/office/officeart/2005/8/layout/pList1"/>
    <dgm:cxn modelId="{9616BB1E-5A0B-4FC0-AFC9-AB212B183714}" type="presParOf" srcId="{A9CFD6B7-44AF-4AA5-8876-B75115FE2373}" destId="{BBF1DE9C-2224-4CE8-8155-6F0E00EC2F39}" srcOrd="1" destOrd="0" presId="urn:microsoft.com/office/officeart/2005/8/layout/pList1"/>
    <dgm:cxn modelId="{794B7C9C-FD65-4A2E-840F-0BF3B25A707E}" type="presParOf" srcId="{A9CFD6B7-44AF-4AA5-8876-B75115FE2373}" destId="{296A7BDC-B94B-47E5-9A1E-9C755528D552}" srcOrd="2" destOrd="0" presId="urn:microsoft.com/office/officeart/2005/8/layout/pList1"/>
    <dgm:cxn modelId="{EC5B9890-B24F-43D8-8700-995B2B4B3505}" type="presParOf" srcId="{296A7BDC-B94B-47E5-9A1E-9C755528D552}" destId="{428626DF-60A7-43EA-8097-C8AC4E8F1358}" srcOrd="0" destOrd="0" presId="urn:microsoft.com/office/officeart/2005/8/layout/pList1"/>
    <dgm:cxn modelId="{DE64FAF7-84A1-4395-AD6E-7645E38E37D9}" type="presParOf" srcId="{296A7BDC-B94B-47E5-9A1E-9C755528D552}" destId="{6B03723A-53B6-4BF3-98C2-6461C50C8EB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2BC27-F244-4C38-B6B9-5C7F88AA3087}">
      <dsp:nvSpPr>
        <dsp:cNvPr id="0" name=""/>
        <dsp:cNvSpPr/>
      </dsp:nvSpPr>
      <dsp:spPr>
        <a:xfrm>
          <a:off x="5922084" y="2080113"/>
          <a:ext cx="4093698" cy="47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25"/>
              </a:lnTo>
              <a:lnTo>
                <a:pt x="4093698" y="236825"/>
              </a:lnTo>
              <a:lnTo>
                <a:pt x="4093698" y="473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0934D-F3C6-45B2-91FF-79B9FECA13FB}">
      <dsp:nvSpPr>
        <dsp:cNvPr id="0" name=""/>
        <dsp:cNvSpPr/>
      </dsp:nvSpPr>
      <dsp:spPr>
        <a:xfrm>
          <a:off x="5922084" y="2080113"/>
          <a:ext cx="1364566" cy="47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25"/>
              </a:lnTo>
              <a:lnTo>
                <a:pt x="1364566" y="236825"/>
              </a:lnTo>
              <a:lnTo>
                <a:pt x="1364566" y="473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119CB-451E-463F-B4BA-75BE27B4B25C}">
      <dsp:nvSpPr>
        <dsp:cNvPr id="0" name=""/>
        <dsp:cNvSpPr/>
      </dsp:nvSpPr>
      <dsp:spPr>
        <a:xfrm>
          <a:off x="4557518" y="2080113"/>
          <a:ext cx="1364566" cy="473651"/>
        </a:xfrm>
        <a:custGeom>
          <a:avLst/>
          <a:gdLst/>
          <a:ahLst/>
          <a:cxnLst/>
          <a:rect l="0" t="0" r="0" b="0"/>
          <a:pathLst>
            <a:path>
              <a:moveTo>
                <a:pt x="1364566" y="0"/>
              </a:moveTo>
              <a:lnTo>
                <a:pt x="1364566" y="236825"/>
              </a:lnTo>
              <a:lnTo>
                <a:pt x="0" y="236825"/>
              </a:lnTo>
              <a:lnTo>
                <a:pt x="0" y="473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5B914-125F-4A2F-BC5C-4D5BC5B82C51}">
      <dsp:nvSpPr>
        <dsp:cNvPr id="0" name=""/>
        <dsp:cNvSpPr/>
      </dsp:nvSpPr>
      <dsp:spPr>
        <a:xfrm>
          <a:off x="1828385" y="2080113"/>
          <a:ext cx="4093698" cy="473651"/>
        </a:xfrm>
        <a:custGeom>
          <a:avLst/>
          <a:gdLst/>
          <a:ahLst/>
          <a:cxnLst/>
          <a:rect l="0" t="0" r="0" b="0"/>
          <a:pathLst>
            <a:path>
              <a:moveTo>
                <a:pt x="4093698" y="0"/>
              </a:moveTo>
              <a:lnTo>
                <a:pt x="4093698" y="236825"/>
              </a:lnTo>
              <a:lnTo>
                <a:pt x="0" y="236825"/>
              </a:lnTo>
              <a:lnTo>
                <a:pt x="0" y="473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CEFD-CFCD-4DD7-B35E-8B5FC5C7BCBA}">
      <dsp:nvSpPr>
        <dsp:cNvPr id="0" name=""/>
        <dsp:cNvSpPr/>
      </dsp:nvSpPr>
      <dsp:spPr>
        <a:xfrm>
          <a:off x="3618629" y="299"/>
          <a:ext cx="4606910" cy="2079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/>
            <a:t>Влияние человека на природу </a:t>
          </a:r>
        </a:p>
      </dsp:txBody>
      <dsp:txXfrm>
        <a:off x="3618629" y="299"/>
        <a:ext cx="4606910" cy="2079813"/>
      </dsp:txXfrm>
    </dsp:sp>
    <dsp:sp modelId="{7A305C72-CA01-4B68-8E4B-86A2993CED89}">
      <dsp:nvSpPr>
        <dsp:cNvPr id="0" name=""/>
        <dsp:cNvSpPr/>
      </dsp:nvSpPr>
      <dsp:spPr>
        <a:xfrm>
          <a:off x="700645" y="2553764"/>
          <a:ext cx="2255481" cy="1127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Прямое </a:t>
          </a:r>
        </a:p>
      </dsp:txBody>
      <dsp:txXfrm>
        <a:off x="700645" y="2553764"/>
        <a:ext cx="2255481" cy="1127740"/>
      </dsp:txXfrm>
    </dsp:sp>
    <dsp:sp modelId="{820BA8B7-6789-4BD4-8013-14B4931B2612}">
      <dsp:nvSpPr>
        <dsp:cNvPr id="0" name=""/>
        <dsp:cNvSpPr/>
      </dsp:nvSpPr>
      <dsp:spPr>
        <a:xfrm>
          <a:off x="3429777" y="2553764"/>
          <a:ext cx="2255481" cy="1127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Косвенное</a:t>
          </a:r>
        </a:p>
      </dsp:txBody>
      <dsp:txXfrm>
        <a:off x="3429777" y="2553764"/>
        <a:ext cx="2255481" cy="1127740"/>
      </dsp:txXfrm>
    </dsp:sp>
    <dsp:sp modelId="{DEB524F5-DC8B-4011-9338-6FC447543E1D}">
      <dsp:nvSpPr>
        <dsp:cNvPr id="0" name=""/>
        <dsp:cNvSpPr/>
      </dsp:nvSpPr>
      <dsp:spPr>
        <a:xfrm>
          <a:off x="6158910" y="2553764"/>
          <a:ext cx="2255481" cy="1127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Преднамеренное </a:t>
          </a:r>
        </a:p>
      </dsp:txBody>
      <dsp:txXfrm>
        <a:off x="6158910" y="2553764"/>
        <a:ext cx="2255481" cy="1127740"/>
      </dsp:txXfrm>
    </dsp:sp>
    <dsp:sp modelId="{7B9456C7-BCC2-4F2C-BBEE-61BA2B734251}">
      <dsp:nvSpPr>
        <dsp:cNvPr id="0" name=""/>
        <dsp:cNvSpPr/>
      </dsp:nvSpPr>
      <dsp:spPr>
        <a:xfrm>
          <a:off x="8888042" y="2553764"/>
          <a:ext cx="2255481" cy="1127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Непреднамеренное </a:t>
          </a:r>
        </a:p>
      </dsp:txBody>
      <dsp:txXfrm>
        <a:off x="8888042" y="2553764"/>
        <a:ext cx="2255481" cy="1127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20BAF-EBC0-4631-86D5-2306161B51D3}">
      <dsp:nvSpPr>
        <dsp:cNvPr id="0" name=""/>
        <dsp:cNvSpPr/>
      </dsp:nvSpPr>
      <dsp:spPr>
        <a:xfrm>
          <a:off x="666350" y="2759"/>
          <a:ext cx="4584555" cy="3158758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03565-21C7-40AD-A9EB-6327CC025E66}">
      <dsp:nvSpPr>
        <dsp:cNvPr id="0" name=""/>
        <dsp:cNvSpPr/>
      </dsp:nvSpPr>
      <dsp:spPr>
        <a:xfrm>
          <a:off x="666350" y="3161517"/>
          <a:ext cx="4584555" cy="170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Положительное</a:t>
          </a:r>
        </a:p>
      </dsp:txBody>
      <dsp:txXfrm>
        <a:off x="666350" y="3161517"/>
        <a:ext cx="4584555" cy="1700870"/>
      </dsp:txXfrm>
    </dsp:sp>
    <dsp:sp modelId="{428626DF-60A7-43EA-8097-C8AC4E8F1358}">
      <dsp:nvSpPr>
        <dsp:cNvPr id="0" name=""/>
        <dsp:cNvSpPr/>
      </dsp:nvSpPr>
      <dsp:spPr>
        <a:xfrm>
          <a:off x="5709554" y="2759"/>
          <a:ext cx="4584555" cy="3158758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3723A-53B6-4BF3-98C2-6461C50C8EB6}">
      <dsp:nvSpPr>
        <dsp:cNvPr id="0" name=""/>
        <dsp:cNvSpPr/>
      </dsp:nvSpPr>
      <dsp:spPr>
        <a:xfrm>
          <a:off x="5709554" y="3161517"/>
          <a:ext cx="4584555" cy="170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0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Негативное</a:t>
          </a:r>
        </a:p>
      </dsp:txBody>
      <dsp:txXfrm>
        <a:off x="5709554" y="3161517"/>
        <a:ext cx="4584555" cy="1700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t>14.04.2021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14.04.2021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99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89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579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10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96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8" name="Рисунок 7" descr="Пышные белые облака в синем небе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Рисунок 9" descr="Росток крупны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F943B5-716B-4E60-AC51-C0D60AE27CA9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721154-E9C7-4390-942A-E75CA2BFED42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163828-5280-4472-A4D7-66218A81EFE5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11" name="Рисунок 10" descr="Зеленая трава крупны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2717A-72BC-4AC8-8921-DA2D072E37AE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D81B4D-E892-4FC6-934E-40A30BFB461C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333FBD-FBEF-4B57-B8DC-4234BE1A264A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4CB2CC-35F0-48D8-B42B-98E8C2903E26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B0F11E-5037-405E-8E2B-0466DD3BFAB3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13596A-5853-4CC6-8C35-05CA99C740A6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51B4E433-1349-4167-9370-08225F16CED3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3647" y="903643"/>
            <a:ext cx="4995208" cy="4044875"/>
          </a:xfrm>
        </p:spPr>
        <p:txBody>
          <a:bodyPr rtlCol="0">
            <a:noAutofit/>
          </a:bodyPr>
          <a:lstStyle/>
          <a:p>
            <a:pPr algn="ctr" rtl="0"/>
            <a:r>
              <a:rPr lang="ru-RU" sz="7200" b="1" dirty="0"/>
              <a:t>Влияние человека на экосистемы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9ED045-AC9D-4A12-A47F-D6C8E9F9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2" y="0"/>
            <a:ext cx="10642126" cy="1040105"/>
          </a:xfrm>
        </p:spPr>
        <p:txBody>
          <a:bodyPr>
            <a:normAutofit/>
          </a:bodyPr>
          <a:lstStyle/>
          <a:p>
            <a:r>
              <a:rPr lang="ru-RU" sz="6000" b="1" dirty="0"/>
              <a:t>Негативное влияние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F7C5A04-3291-4C9C-9E10-67F4CA17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333FBD-FBEF-4B57-B8DC-4234BE1A264A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22FE4E-CF0E-4B97-8F6A-96DF48F070F5}"/>
              </a:ext>
            </a:extLst>
          </p:cNvPr>
          <p:cNvSpPr txBox="1"/>
          <p:nvPr/>
        </p:nvSpPr>
        <p:spPr>
          <a:xfrm>
            <a:off x="268942" y="1021976"/>
            <a:ext cx="835869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Промышленные выбросы и отходы: </a:t>
            </a:r>
          </a:p>
          <a:p>
            <a:pPr algn="l"/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Источники выбросов можно разделить на 4 основные группы: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химические удобрения;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промышленные токсичные отходы;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бытовые отходы;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радиоактивные.</a:t>
            </a:r>
          </a:p>
          <a:p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Сточные воды</a:t>
            </a:r>
          </a:p>
          <a:p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Выхлопы транспортных средств</a:t>
            </a:r>
          </a:p>
          <a:p>
            <a:pPr algn="l"/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Разработка полезных ископаемых</a:t>
            </a:r>
          </a:p>
          <a:p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Использование удобрений и химикатов</a:t>
            </a:r>
          </a:p>
          <a:p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Загрязнение воды нефтью и нефтепродуктами</a:t>
            </a:r>
          </a:p>
          <a:p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Техногенные аварии</a:t>
            </a:r>
          </a:p>
          <a:p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Вырубка лесов</a:t>
            </a:r>
          </a:p>
          <a:p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Браконьерство и незаконная охота</a:t>
            </a:r>
          </a:p>
          <a:p>
            <a:r>
              <a:rPr lang="ru-RU" sz="2400" dirty="0">
                <a:solidFill>
                  <a:schemeClr val="tx2"/>
                </a:solidFill>
                <a:latin typeface="-apple-system"/>
              </a:rPr>
              <a:t>Озоновые дыры</a:t>
            </a:r>
            <a:r>
              <a:rPr lang="ru-RU" sz="2400" i="0" dirty="0">
                <a:solidFill>
                  <a:schemeClr val="tx2"/>
                </a:solidFill>
                <a:effectLst/>
                <a:latin typeface="-apple-system"/>
              </a:rPr>
              <a:t>, кислотные осадки и другое. </a:t>
            </a:r>
            <a:r>
              <a:rPr lang="ru-RU" dirty="0"/>
              <a:t/>
            </a:r>
            <a:br>
              <a:rPr lang="ru-RU" dirty="0"/>
            </a:br>
            <a:endParaRPr lang="ru-RU" b="0" i="0" dirty="0">
              <a:solidFill>
                <a:srgbClr val="383838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ru-RU" b="1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1060C90F-CCB0-4843-B38C-5522CDA08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6784"/>
          <a:stretch/>
        </p:blipFill>
        <p:spPr bwMode="auto">
          <a:xfrm>
            <a:off x="8513787" y="0"/>
            <a:ext cx="37006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FFB3C3-A454-4F1C-8244-7CE86BCB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34" y="35212"/>
            <a:ext cx="9371949" cy="821193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Экологические нарушения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EFF48FC-C8BB-4B80-93B0-08B292DE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333FBD-FBEF-4B57-B8DC-4234BE1A264A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C58B368-292A-4D81-A7F4-DF47CD5AC8DF}"/>
              </a:ext>
            </a:extLst>
          </p:cNvPr>
          <p:cNvSpPr txBox="1"/>
          <p:nvPr/>
        </p:nvSpPr>
        <p:spPr>
          <a:xfrm>
            <a:off x="591671" y="774551"/>
            <a:ext cx="1094052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-apple-system"/>
              </a:rPr>
              <a:t>Э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-apple-system"/>
              </a:rPr>
              <a:t>то внезапные изменения в естественных экосистемах, которые вызывают резкое увеличение численности популяций одних видов и гибель других. Чаще всего эти изменения вызываются действиями человека.</a:t>
            </a:r>
            <a:endParaRPr lang="ru-RU" sz="2800" dirty="0">
              <a:latin typeface="-apple-system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05F69CA6-FFAD-46B4-BBB7-E67147F81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4" b="16169"/>
          <a:stretch/>
        </p:blipFill>
        <p:spPr bwMode="auto">
          <a:xfrm>
            <a:off x="659802" y="2547652"/>
            <a:ext cx="10872396" cy="41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16E8A1-C70D-49E1-A735-0695423E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ECD6BE2-4BC9-4C8A-98C1-F41665AD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333FBD-FBEF-4B57-B8DC-4234BE1A264A}" type="datetime1">
              <a:rPr lang="ru-RU" noProof="0" smtClean="0"/>
              <a:t>14.04.2021</a:t>
            </a:fld>
            <a:endParaRPr lang="ru-RU" noProof="0" dirty="0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7AE0EC32-411D-4F08-8651-EB3C0782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8E69B8-0CE3-414E-BF6D-E12D6BAC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5" y="36616"/>
            <a:ext cx="9371949" cy="788336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Антропогенное воздействие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E4F3F2-06AE-4898-A4E9-FE24DE7B0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49" y="824952"/>
            <a:ext cx="6479691" cy="5804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0" i="0" dirty="0">
                <a:solidFill>
                  <a:srgbClr val="333333"/>
                </a:solidFill>
                <a:effectLst/>
                <a:latin typeface="-apple-system"/>
              </a:rPr>
              <a:t>Человек как самостоятельный живой организм постоянно взаимодействует с окружающей средой, обмениваясь с ней веществом и энергией через дыхание, питание, выделение и т. д. Кроме того, его активная хозяйственная деятельность напрямую либо косвенно влияет на все живое вокруг, воздействуя непосредственно на конкретный живой организм или изменяя среду его обитания.</a:t>
            </a:r>
            <a:endParaRPr lang="ru-RU" sz="3200" dirty="0">
              <a:latin typeface="-apple-system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633341-9F52-4B46-8061-31ABDC49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14.04.2021</a:t>
            </a:fld>
            <a:endParaRPr lang="ru-RU" noProof="0" dirty="0"/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492EA95F-1C3D-4330-84F9-7F2EA7E0E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7" r="18475"/>
          <a:stretch/>
        </p:blipFill>
        <p:spPr bwMode="auto">
          <a:xfrm>
            <a:off x="6949439" y="1023794"/>
            <a:ext cx="5002307" cy="529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" y="139849"/>
            <a:ext cx="11736593" cy="882127"/>
          </a:xfrm>
        </p:spPr>
        <p:txBody>
          <a:bodyPr rtlCol="0">
            <a:normAutofit/>
          </a:bodyPr>
          <a:lstStyle/>
          <a:p>
            <a:pPr rtl="0"/>
            <a:r>
              <a:rPr lang="ru-RU" sz="4400" b="1" dirty="0"/>
              <a:t>Классификация влияния человека на природу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04997EF4-599C-41D6-B8EC-5FD5E92702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839042"/>
              </p:ext>
            </p:extLst>
          </p:nvPr>
        </p:nvGraphicFramePr>
        <p:xfrm>
          <a:off x="215153" y="1021976"/>
          <a:ext cx="11844169" cy="368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1063F3-74DE-4544-9D50-E0BFE8F251B2}" type="datetime1">
              <a:rPr lang="ru-RU" smtClean="0"/>
              <a:t>14.04.2021</a:t>
            </a:fld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0CC3C1F-F2A3-48D9-A611-D59EA9132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4" b="12627"/>
          <a:stretch/>
        </p:blipFill>
        <p:spPr bwMode="auto">
          <a:xfrm>
            <a:off x="453403" y="4703781"/>
            <a:ext cx="11415866" cy="19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02" y="247719"/>
            <a:ext cx="9371949" cy="84719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5400" b="1" dirty="0"/>
              <a:t>Прямое воздействие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3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910F8B-7BDD-4D0D-B0CB-C412C0C58455}" type="datetime1">
              <a:rPr lang="ru-RU" smtClean="0"/>
              <a:t>14.04.2021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5DC0091-5C23-42F9-8AC0-E080614B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03" y="1347093"/>
            <a:ext cx="5151331" cy="50584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0" dirty="0">
                <a:solidFill>
                  <a:srgbClr val="212529"/>
                </a:solidFill>
                <a:effectLst/>
                <a:latin typeface="-apple-system"/>
              </a:rPr>
              <a:t>Прямое (непосредственное) воздействие</a:t>
            </a:r>
            <a:r>
              <a:rPr lang="ru-RU" sz="3200" b="0" i="1" dirty="0">
                <a:solidFill>
                  <a:srgbClr val="212529"/>
                </a:solidFill>
                <a:effectLst/>
                <a:latin typeface="-apple-system"/>
              </a:rPr>
              <a:t> –</a:t>
            </a: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 изменение природы в результате прямого воздействия хозяйственной деятельности человека на природные объекты и явления.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212529"/>
                </a:solidFill>
                <a:latin typeface="-apple-system"/>
              </a:rPr>
              <a:t>Пример: добыча нефти, угля и др. </a:t>
            </a:r>
            <a:endParaRPr lang="ru-RU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48B0F49-E5C5-48BD-85BD-EB9EB8A8F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15" y="1347094"/>
            <a:ext cx="6156844" cy="50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63" y="28961"/>
            <a:ext cx="11015382" cy="1079077"/>
          </a:xfrm>
        </p:spPr>
        <p:txBody>
          <a:bodyPr rtlCol="0">
            <a:normAutofit/>
          </a:bodyPr>
          <a:lstStyle/>
          <a:p>
            <a:pPr rtl="0"/>
            <a:r>
              <a:rPr lang="ru-RU" sz="6000" b="1" dirty="0"/>
              <a:t>Косвенное воздействие 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4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862A50-4B76-4169-82F0-0DD31A8F3B93}" type="datetime1">
              <a:rPr lang="ru-RU" smtClean="0"/>
              <a:t>14.04.2021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FE17C54A-FA6A-4659-8C21-33B5B3ECA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63" y="1000633"/>
            <a:ext cx="11890337" cy="2934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0" dirty="0">
                <a:solidFill>
                  <a:srgbClr val="212529"/>
                </a:solidFill>
                <a:effectLst/>
                <a:latin typeface="-apple-system"/>
              </a:rPr>
              <a:t>Косвенное (опосредованное) воздействие</a:t>
            </a:r>
            <a:r>
              <a:rPr lang="ru-RU" sz="3200" b="1" i="1" dirty="0">
                <a:solidFill>
                  <a:srgbClr val="212529"/>
                </a:solidFill>
                <a:effectLst/>
                <a:latin typeface="-apple-system"/>
              </a:rPr>
              <a:t> –</a:t>
            </a:r>
            <a:r>
              <a:rPr lang="ru-RU" sz="3200" b="0" i="0" dirty="0">
                <a:solidFill>
                  <a:srgbClr val="212529"/>
                </a:solidFill>
                <a:effectLst/>
                <a:latin typeface="-apple-system"/>
              </a:rPr>
              <a:t> изменение природы в результате цепных реакций или вторичных явлений, связанных с хозяйственной деятельностью человека. Например, численность черноморской популяции дельфинов не восстанавливается, так как в результате поступления в морские воды огромного количества ядовитых веществ высока смертность особей.</a:t>
            </a:r>
            <a:endParaRPr lang="ru-RU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106A375D-369A-4A12-ADB0-2036B130D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5" b="13822"/>
          <a:stretch/>
        </p:blipFill>
        <p:spPr bwMode="auto">
          <a:xfrm>
            <a:off x="453403" y="3883511"/>
            <a:ext cx="11436934" cy="270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02" y="279699"/>
            <a:ext cx="11068007" cy="1021976"/>
          </a:xfrm>
        </p:spPr>
        <p:txBody>
          <a:bodyPr rtlCol="0">
            <a:normAutofit/>
          </a:bodyPr>
          <a:lstStyle/>
          <a:p>
            <a:pPr rtl="0"/>
            <a:r>
              <a:rPr lang="ru-RU" sz="5400" b="1" dirty="0"/>
              <a:t>Преднамеренное воздействие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3487" y="1624406"/>
            <a:ext cx="11704320" cy="163698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3600" b="1" i="0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Преднамеренное воздействие</a:t>
            </a:r>
            <a:r>
              <a:rPr lang="ru-RU" sz="3600" b="0" i="0" dirty="0">
                <a:solidFill>
                  <a:srgbClr val="383838"/>
                </a:solidFill>
                <a:effectLst/>
                <a:latin typeface="Arial" panose="020B0604020202020204" pitchFamily="34" charset="0"/>
              </a:rPr>
              <a:t> – осознанное, совершаемое с явной целью: осушение рек, озер, вырубка лесов.</a:t>
            </a:r>
            <a:endParaRPr lang="ru-RU" sz="3600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7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D9EFCF-B7A6-4FA2-A318-D5D722A2E397}" type="datetime1">
              <a:rPr lang="ru-RU" smtClean="0"/>
              <a:t>14.04.2021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3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E5668C16-C2E4-466B-924A-5395CA81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0"/>
          <a:stretch/>
        </p:blipFill>
        <p:spPr bwMode="auto">
          <a:xfrm>
            <a:off x="453403" y="3261393"/>
            <a:ext cx="11076791" cy="33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04" y="290456"/>
            <a:ext cx="11423038" cy="1204857"/>
          </a:xfrm>
        </p:spPr>
        <p:txBody>
          <a:bodyPr rtlCol="0">
            <a:normAutofit/>
          </a:bodyPr>
          <a:lstStyle/>
          <a:p>
            <a:pPr rtl="0"/>
            <a:r>
              <a:rPr lang="ru-RU" sz="6000" b="1" dirty="0"/>
              <a:t>Непреднамеренное воздействие</a:t>
            </a: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rtlCol="0"/>
          <a:lstStyle/>
          <a:p>
            <a:pPr rtl="0"/>
            <a:r>
              <a:rPr lang="en-US" dirty="0"/>
              <a:t>8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DB8ADC-4AC4-4A65-9814-6BDB334DD7F1}" type="datetime1">
              <a:rPr lang="ru-RU" smtClean="0"/>
              <a:t>14.04.2021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</p:spPr>
        <p:txBody>
          <a:bodyPr rtlCol="0"/>
          <a:lstStyle/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E03D5D9-F635-42FB-9B00-CB7A3988EC88}"/>
              </a:ext>
            </a:extLst>
          </p:cNvPr>
          <p:cNvSpPr txBox="1"/>
          <p:nvPr/>
        </p:nvSpPr>
        <p:spPr>
          <a:xfrm>
            <a:off x="453403" y="1904104"/>
            <a:ext cx="114660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dirty="0">
                <a:solidFill>
                  <a:schemeClr val="tx2"/>
                </a:solidFill>
                <a:effectLst/>
                <a:latin typeface="-apple-system"/>
              </a:rPr>
              <a:t>Непреднамеренное</a:t>
            </a:r>
            <a:r>
              <a:rPr lang="ru-RU" sz="3200" b="0" i="0" dirty="0">
                <a:solidFill>
                  <a:schemeClr val="tx2"/>
                </a:solidFill>
                <a:effectLst/>
                <a:latin typeface="-apple-system"/>
              </a:rPr>
              <a:t> возникает как побочное явление преднамеренного, по цепной реакции последствий. В последние годы на всем протяжении Волги заметно участились заражения рыб. Так, у осетров и других рыб были обнаружены не свойственные им паразиты. Научный анализ подтвердил, что это - результат подавления иммунной системы рыб вследствие сбрасывания в Волгу технических отходов, а также стоков с рисовых полей в дельте.</a:t>
            </a:r>
          </a:p>
        </p:txBody>
      </p:sp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BDE468-61F2-41B3-B68E-7758F9B6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16" y="225911"/>
            <a:ext cx="10951285" cy="1333948"/>
          </a:xfrm>
        </p:spPr>
        <p:txBody>
          <a:bodyPr>
            <a:normAutofit/>
          </a:bodyPr>
          <a:lstStyle/>
          <a:p>
            <a:r>
              <a:rPr lang="ru-RU" sz="6000" b="1" dirty="0"/>
              <a:t>Влияние человека на природу 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ED0B1A5-592E-4A7F-A48D-F7706286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333FBD-FBEF-4B57-B8DC-4234BE1A264A}" type="datetime1">
              <a:rPr lang="ru-RU" noProof="0" smtClean="0"/>
              <a:t>14.04.2021</a:t>
            </a:fld>
            <a:endParaRPr lang="ru-RU" noProof="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FB247397-38A5-4D4F-A1AC-0789668ED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019913"/>
              </p:ext>
            </p:extLst>
          </p:nvPr>
        </p:nvGraphicFramePr>
        <p:xfrm>
          <a:off x="453403" y="1764253"/>
          <a:ext cx="10960461" cy="486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9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3FD5B0-5493-493F-A0C7-0ABA6B870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88" y="209774"/>
            <a:ext cx="9371949" cy="993315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Положительное влияние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CC3D771-BDD5-45CF-BDD1-5EA080712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333FBD-FBEF-4B57-B8DC-4234BE1A264A}" type="datetime1">
              <a:rPr lang="ru-RU" noProof="0" smtClean="0"/>
              <a:t>14.04.2021</a:t>
            </a:fld>
            <a:endParaRPr lang="ru-RU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C42ABE0-6A31-4E64-AD51-78FAEF7D0D11}"/>
              </a:ext>
            </a:extLst>
          </p:cNvPr>
          <p:cNvSpPr txBox="1"/>
          <p:nvPr/>
        </p:nvSpPr>
        <p:spPr>
          <a:xfrm>
            <a:off x="301988" y="1203089"/>
            <a:ext cx="110158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i="0" dirty="0">
                <a:solidFill>
                  <a:schemeClr val="tx2"/>
                </a:solidFill>
                <a:effectLst/>
                <a:latin typeface="-apple-system"/>
              </a:rPr>
              <a:t>Рациональное использование сельскохозяйственных земель;</a:t>
            </a:r>
          </a:p>
          <a:p>
            <a:r>
              <a:rPr lang="ru-RU" sz="3200" i="0" dirty="0">
                <a:solidFill>
                  <a:schemeClr val="tx2"/>
                </a:solidFill>
                <a:effectLst/>
                <a:latin typeface="-apple-system"/>
              </a:rPr>
              <a:t>Высадка зеленых насаждений;</a:t>
            </a:r>
          </a:p>
          <a:p>
            <a:r>
              <a:rPr lang="ru-RU" sz="3200" i="0" dirty="0">
                <a:solidFill>
                  <a:schemeClr val="tx2"/>
                </a:solidFill>
                <a:effectLst/>
                <a:latin typeface="-apple-system"/>
              </a:rPr>
              <a:t>Создание заповедников и парков;</a:t>
            </a:r>
          </a:p>
          <a:p>
            <a:r>
              <a:rPr lang="ru-RU" sz="3200" i="0" dirty="0">
                <a:solidFill>
                  <a:schemeClr val="tx2"/>
                </a:solidFill>
                <a:effectLst/>
                <a:latin typeface="-apple-system"/>
              </a:rPr>
              <a:t>Создание систем очистных сооружений;</a:t>
            </a:r>
          </a:p>
          <a:p>
            <a:pPr algn="l"/>
            <a:r>
              <a:rPr lang="ru-RU" sz="3200" i="0" dirty="0">
                <a:solidFill>
                  <a:schemeClr val="tx2"/>
                </a:solidFill>
                <a:effectLst/>
                <a:latin typeface="-apple-system"/>
              </a:rPr>
              <a:t>Использование альтернативных источников энергии;</a:t>
            </a:r>
          </a:p>
          <a:p>
            <a:pPr algn="l"/>
            <a:r>
              <a:rPr lang="ru-RU" sz="3200" dirty="0">
                <a:solidFill>
                  <a:schemeClr val="tx2"/>
                </a:solidFill>
                <a:latin typeface="-apple-system"/>
              </a:rPr>
              <a:t>И другое. </a:t>
            </a:r>
            <a:endParaRPr lang="ru-RU" sz="3200" i="0" dirty="0">
              <a:solidFill>
                <a:schemeClr val="tx2"/>
              </a:solidFill>
              <a:effectLst/>
              <a:latin typeface="-apple-system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A1E856E0-96B1-4A8C-99C7-413C2C07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70" y="4250076"/>
            <a:ext cx="5909342" cy="237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6064208_TF03098889.potx" id="{6E782BF9-2EAE-4A35-8194-CFD4D75475FE}" vid="{18C159E4-9044-4474-91D5-8A91EED38B47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презентацию на тему природы и экологии с фотографиями</Template>
  <TotalTime>97</TotalTime>
  <Words>255</Words>
  <Application>Microsoft Office PowerPoint</Application>
  <PresentationFormat>Произвольный</PresentationFormat>
  <Paragraphs>72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Экология 16x9</vt:lpstr>
      <vt:lpstr>Влияние человека на экосистемы</vt:lpstr>
      <vt:lpstr>Антропогенное воздействие</vt:lpstr>
      <vt:lpstr>Классификация влияния человека на природу </vt:lpstr>
      <vt:lpstr>Прямое воздействие</vt:lpstr>
      <vt:lpstr>Косвенное воздействие </vt:lpstr>
      <vt:lpstr>Преднамеренное воздействие</vt:lpstr>
      <vt:lpstr>Непреднамеренное воздействие</vt:lpstr>
      <vt:lpstr>Влияние человека на природу </vt:lpstr>
      <vt:lpstr>Положительное влияние</vt:lpstr>
      <vt:lpstr>Негативное влияние</vt:lpstr>
      <vt:lpstr>Экологические нарушения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человека на экосистемы</dc:title>
  <dc:creator>Nikita</dc:creator>
  <cp:lastModifiedBy>Пользователь</cp:lastModifiedBy>
  <cp:revision>11</cp:revision>
  <dcterms:created xsi:type="dcterms:W3CDTF">2021-03-16T06:57:01Z</dcterms:created>
  <dcterms:modified xsi:type="dcterms:W3CDTF">2021-04-14T03:27:26Z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