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3" r:id="rId6"/>
    <p:sldId id="259" r:id="rId7"/>
    <p:sldId id="264" r:id="rId8"/>
    <p:sldId id="261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  <a:endParaRPr lang="ru-RU" sz="800" kern="12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oto.pravdapskov.ru/upload/news/2010-09-22_12-58-25_9913276112.jp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Учитель\Рабочий стол\14.02\вода\v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7670800" cy="6168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500166" y="642918"/>
            <a:ext cx="7215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Конкурс  «Пословицы о воде»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3555" name="Picture 3" descr="C:\Documents and Settings\Учитель\Рабочий стол\14.02\вода\Копия Копия 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3389710" cy="2232248"/>
          </a:xfrm>
          <a:prstGeom prst="rect">
            <a:avLst/>
          </a:prstGeom>
          <a:noFill/>
        </p:spPr>
      </p:pic>
      <p:pic>
        <p:nvPicPr>
          <p:cNvPr id="23556" name="Picture 4" descr="C:\Documents and Settings\Учитель\Рабочий стол\14.02\вода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834" y="4005064"/>
            <a:ext cx="4103888" cy="2432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2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928801"/>
            <a:ext cx="6072230" cy="455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КВИ.C5953A9FC93142F\Рабочий стол\аксессуары\Пейзаж\3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2197" y="476672"/>
            <a:ext cx="7436267" cy="600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:\Documents and Settings\КВИ.C5953A9FC93142F\Рабочий стол\аксессуары\Пейзаж\2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76672"/>
            <a:ext cx="7604285" cy="600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2786050" y="2071678"/>
            <a:ext cx="4500594" cy="2500330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Я и  туча,  и  туман,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И  ручей, и  океан,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И  летаю, и бегу,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И  стеклянной  быть могу.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Documents and Settings\Учитель\Рабочий стол\14.02\вода\363640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8604"/>
            <a:ext cx="2928958" cy="1712954"/>
          </a:xfrm>
          <a:prstGeom prst="rect">
            <a:avLst/>
          </a:prstGeom>
          <a:noFill/>
        </p:spPr>
      </p:pic>
      <p:pic>
        <p:nvPicPr>
          <p:cNvPr id="1029" name="Picture 5" descr="C:\Documents and Settings\Учитель\Рабочий стол\картинки\71-300x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8605"/>
            <a:ext cx="2750554" cy="1714512"/>
          </a:xfrm>
          <a:prstGeom prst="rect">
            <a:avLst/>
          </a:prstGeom>
          <a:noFill/>
        </p:spPr>
      </p:pic>
      <p:pic>
        <p:nvPicPr>
          <p:cNvPr id="1030" name="Picture 6" descr="C:\Documents and Settings\Учитель\Рабочий стол\картинки\ласточк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779784"/>
            <a:ext cx="2571768" cy="1673411"/>
          </a:xfrm>
          <a:prstGeom prst="rect">
            <a:avLst/>
          </a:prstGeom>
          <a:noFill/>
        </p:spPr>
      </p:pic>
      <p:pic>
        <p:nvPicPr>
          <p:cNvPr id="1031" name="Picture 7" descr="C:\Documents and Settings\Учитель\Рабочий стол\14.02\вода\img1апро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9994" y="4143380"/>
            <a:ext cx="1723972" cy="2404776"/>
          </a:xfrm>
          <a:prstGeom prst="rect">
            <a:avLst/>
          </a:prstGeom>
          <a:noFill/>
        </p:spPr>
      </p:pic>
      <p:pic>
        <p:nvPicPr>
          <p:cNvPr id="11" name="Picture 5" descr="Картинка 7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428604"/>
            <a:ext cx="74849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Учитель\Рабочий стол\14.02\вода\v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7670800" cy="47879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728" y="5500702"/>
            <a:ext cx="7429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В    России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День Воды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отмечается с 1995 года  22 марта.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Учитель\Рабочий стол\14.02\вода\iNEU8PB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642918"/>
            <a:ext cx="2800350" cy="2047875"/>
          </a:xfrm>
          <a:prstGeom prst="rect">
            <a:avLst/>
          </a:prstGeom>
          <a:noFill/>
        </p:spPr>
      </p:pic>
      <p:pic>
        <p:nvPicPr>
          <p:cNvPr id="3075" name="Picture 3" descr="C:\Documents and Settings\Учитель\Рабочий стол\14.02\вода\sanderlin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642918"/>
            <a:ext cx="3095625" cy="2062163"/>
          </a:xfrm>
          <a:prstGeom prst="rect">
            <a:avLst/>
          </a:prstGeom>
          <a:noFill/>
        </p:spPr>
      </p:pic>
      <p:pic>
        <p:nvPicPr>
          <p:cNvPr id="4" name="Picture 5" descr="j01825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000504"/>
            <a:ext cx="299277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Учитель\Рабочий стол\14.02\вода\dovkill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00504"/>
            <a:ext cx="3714776" cy="2348055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28860" y="3000372"/>
            <a:ext cx="48577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Кому  нужна  вода?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Учитель\Рабочий стол\14.02\вода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2"/>
            <a:ext cx="740529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Учитель\Рабочий стол\14.02\вода\uchennye-v-xabarovske-obsudyat-sostoyanie-vodnyx-resur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357166"/>
            <a:ext cx="7560921" cy="6143668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285852" y="571480"/>
            <a:ext cx="62865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Гонит капля дождевая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  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р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учеёк за ручейком.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Те бегут не унывая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   в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реки быстрые.   Потом…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А потом и синь морская!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А за нею – океан!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Воду зря не выпуская,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  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з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акрывай покрепче кран!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Documents and Settings\Учитель\Рабочий стол\14.02\вода\den%20vodi%20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6630765" cy="4214842"/>
          </a:xfrm>
          <a:prstGeom prst="rect">
            <a:avLst/>
          </a:prstGeom>
          <a:noFill/>
        </p:spPr>
      </p:pic>
      <p:pic>
        <p:nvPicPr>
          <p:cNvPr id="21509" name="Picture 5" descr="C:\Documents and Settings\Учитель\Рабочий стол\14.02\вода\i83B8XI3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14554"/>
            <a:ext cx="6643734" cy="4341650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500166" y="642918"/>
            <a:ext cx="714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а один месяц из одного водопроводного крана по каплям уходит 400 литров воды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00166" y="642918"/>
            <a:ext cx="7215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Конкурс  «Водопад  вопросов»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5122" name="Picture 2" descr="C:\Documents and Settings\Учитель\Рабочий стол\14.02\вода\022612020239wonjlv81h7e7kozbeq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6583363" cy="4937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500166" y="704474"/>
            <a:ext cx="7215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Конкурс 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«Водопровод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наоборот»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Picture 4" descr="C:\Documents and Settings\Учитель\Рабочий стол\14.02\вода\363640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3420226" cy="2000264"/>
          </a:xfrm>
          <a:prstGeom prst="rect">
            <a:avLst/>
          </a:prstGeom>
          <a:noFill/>
        </p:spPr>
      </p:pic>
      <p:pic>
        <p:nvPicPr>
          <p:cNvPr id="5" name="Picture 5" descr="C:\Documents and Settings\Учитель\Рабочий стол\картинки\71-300x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786190"/>
            <a:ext cx="3429024" cy="2137425"/>
          </a:xfrm>
          <a:prstGeom prst="rect">
            <a:avLst/>
          </a:prstGeom>
          <a:noFill/>
        </p:spPr>
      </p:pic>
      <p:pic>
        <p:nvPicPr>
          <p:cNvPr id="6" name="Picture 7" descr="C:\Documents and Settings\Учитель\Рабочий стол\14.02\вода\img1апр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571612"/>
            <a:ext cx="312402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106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18</cp:revision>
  <dcterms:created xsi:type="dcterms:W3CDTF">2014-11-22T17:16:34Z</dcterms:created>
  <dcterms:modified xsi:type="dcterms:W3CDTF">2018-04-05T09:48:15Z</dcterms:modified>
</cp:coreProperties>
</file>