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676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5929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/>
              <a:t>ВОЛОНТЕРЫ</a:t>
            </a:r>
            <a:endParaRPr lang="ru-RU" b="1" dirty="0"/>
          </a:p>
        </p:txBody>
      </p:sp>
      <p:pic>
        <p:nvPicPr>
          <p:cNvPr id="5" name="Рисунок 4" descr="frfsdwb9vds_jpg_7kxnqz2sc29oqouz3uk2dma4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000108"/>
            <a:ext cx="8429684" cy="5614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8039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3059"/>
            <a:ext cx="9144000" cy="5871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53381186_2019-03-23-04-10-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6215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QdyQLOm14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190"/>
            <a:ext cx="9144000" cy="6093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LWKfM3reZM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ВОЛОНТЕРЫ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Жар-птица</dc:creator>
  <cp:lastModifiedBy>Жар-птица</cp:lastModifiedBy>
  <cp:revision>1</cp:revision>
  <dcterms:created xsi:type="dcterms:W3CDTF">2019-10-30T17:41:54Z</dcterms:created>
  <dcterms:modified xsi:type="dcterms:W3CDTF">2019-10-30T17:48:06Z</dcterms:modified>
</cp:coreProperties>
</file>