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56" r:id="rId2"/>
    <p:sldId id="257" r:id="rId3"/>
    <p:sldId id="291" r:id="rId4"/>
    <p:sldId id="292" r:id="rId5"/>
    <p:sldId id="293" r:id="rId6"/>
    <p:sldId id="294" r:id="rId7"/>
    <p:sldId id="297" r:id="rId8"/>
    <p:sldId id="299" r:id="rId9"/>
    <p:sldId id="301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307" autoAdjust="0"/>
    <p:restoredTop sz="94660"/>
  </p:normalViewPr>
  <p:slideViewPr>
    <p:cSldViewPr>
      <p:cViewPr varScale="1">
        <p:scale>
          <a:sx n="89" d="100"/>
          <a:sy n="89" d="100"/>
        </p:scale>
        <p:origin x="96" y="3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A1A545-856D-440F-9B2D-9BEB6D97887A}" type="datetimeFigureOut">
              <a:rPr lang="ru-RU" smtClean="0"/>
              <a:t>14.02.2022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458140-AB04-4FAC-A8AB-C8EC39C86F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32115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BB0170F-C4F2-44BC-8B4C-BC540185D7DA}" type="datetimeFigureOut">
              <a:rPr lang="ru-RU" smtClean="0"/>
              <a:t>14.02.2022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FC7FD98D-71F8-4E57-9D65-09DAD81D4A14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0170F-C4F2-44BC-8B4C-BC540185D7DA}" type="datetimeFigureOut">
              <a:rPr lang="ru-RU" smtClean="0"/>
              <a:t>14.02.2022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FD98D-71F8-4E57-9D65-09DAD81D4A1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/>
          <a:p>
            <a:fld id="{BBB0170F-C4F2-44BC-8B4C-BC540185D7DA}" type="datetimeFigureOut">
              <a:rPr lang="ru-RU" smtClean="0"/>
              <a:t>14.02.2022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FC7FD98D-71F8-4E57-9D65-09DAD81D4A1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0170F-C4F2-44BC-8B4C-BC540185D7DA}" type="datetimeFigureOut">
              <a:rPr lang="ru-RU" smtClean="0"/>
              <a:t>14.02.2022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FD98D-71F8-4E57-9D65-09DAD81D4A1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BB0170F-C4F2-44BC-8B4C-BC540185D7DA}" type="datetimeFigureOut">
              <a:rPr lang="ru-RU" smtClean="0"/>
              <a:t>14.02.2022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/>
          <a:p>
            <a:fld id="{FC7FD98D-71F8-4E57-9D65-09DAD81D4A14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0170F-C4F2-44BC-8B4C-BC540185D7DA}" type="datetimeFigureOut">
              <a:rPr lang="ru-RU" smtClean="0"/>
              <a:t>14.02.2022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FD98D-71F8-4E57-9D65-09DAD81D4A1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0170F-C4F2-44BC-8B4C-BC540185D7DA}" type="datetimeFigureOut">
              <a:rPr lang="ru-RU" smtClean="0"/>
              <a:t>14.02.2022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FD98D-71F8-4E57-9D65-09DAD81D4A1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0170F-C4F2-44BC-8B4C-BC540185D7DA}" type="datetimeFigureOut">
              <a:rPr lang="ru-RU" smtClean="0"/>
              <a:t>14.02.2022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FD98D-71F8-4E57-9D65-09DAD81D4A1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BB0170F-C4F2-44BC-8B4C-BC540185D7DA}" type="datetimeFigureOut">
              <a:rPr lang="ru-RU" smtClean="0"/>
              <a:t>14.02.2022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FD98D-71F8-4E57-9D65-09DAD81D4A1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0170F-C4F2-44BC-8B4C-BC540185D7DA}" type="datetimeFigureOut">
              <a:rPr lang="ru-RU" smtClean="0"/>
              <a:t>14.02.2022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FD98D-71F8-4E57-9D65-09DAD81D4A1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0170F-C4F2-44BC-8B4C-BC540185D7DA}" type="datetimeFigureOut">
              <a:rPr lang="ru-RU" smtClean="0"/>
              <a:t>14.02.2022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FD98D-71F8-4E57-9D65-09DAD81D4A14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BBB0170F-C4F2-44BC-8B4C-BC540185D7DA}" type="datetimeFigureOut">
              <a:rPr lang="ru-RU" smtClean="0"/>
              <a:t>14.02.2022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FC7FD98D-71F8-4E57-9D65-09DAD81D4A14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hyperlink" Target="https://docs.google.com/presentation/d/19mrfXm0rYUnOj3upxDfHB68Th1ZdhYco/edit?usp=sharing&amp;ouid=117624646787017732764&amp;rtpof=true&amp;sd=true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docs.google.com/presentation/d/1aZwlWt22zhkjC1xx58gORxiw90u306_w/edit?usp=sharing&amp;ouid=117624646787017732764&amp;rtpof=true&amp;sd=true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docs.google.com/presentation/d/1A9mwWfhKr5l1X5ktVMO0-yiUreXFD0em/edit?usp=sharing&amp;ouid=117624646787017732764&amp;rtpof=true&amp;sd=true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hyperlink" Target="https://docs.google.com/presentation/d/1lvAi1X9IJepO_htadftxvSScn4Q8sl6R/edit?usp=sharing&amp;ouid=117624646787017732764&amp;rtpof=true&amp;sd=true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07296" y="476672"/>
            <a:ext cx="6336704" cy="2376264"/>
          </a:xfrm>
        </p:spPr>
        <p:txBody>
          <a:bodyPr/>
          <a:lstStyle/>
          <a:p>
            <a:pPr algn="ctr"/>
            <a:r>
              <a:rPr lang="ru-RU" dirty="0"/>
              <a:t>Игра </a:t>
            </a:r>
            <a:br>
              <a:rPr lang="ru-RU" dirty="0"/>
            </a:br>
            <a:r>
              <a:rPr lang="ru-RU" dirty="0"/>
              <a:t>«Путешествие </a:t>
            </a:r>
            <a:br>
              <a:rPr lang="ru-RU" dirty="0"/>
            </a:br>
            <a:r>
              <a:rPr lang="ru-RU" dirty="0"/>
              <a:t>на поезде здоровья»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71800" y="5229200"/>
            <a:ext cx="6194898" cy="1440160"/>
          </a:xfrm>
        </p:spPr>
        <p:txBody>
          <a:bodyPr>
            <a:normAutofit fontScale="77500" lnSpcReduction="20000"/>
          </a:bodyPr>
          <a:lstStyle/>
          <a:p>
            <a:r>
              <a:rPr lang="ru-RU" sz="3100" b="1" i="1" dirty="0"/>
              <a:t>Подготовили:</a:t>
            </a:r>
          </a:p>
          <a:p>
            <a:r>
              <a:rPr lang="ru-RU" sz="2600" dirty="0"/>
              <a:t>Педагоги ДО центра образования естественно-научной и технологической направленностей «Точка роста» на базе МОУ «Речкаловская СОШ»</a:t>
            </a:r>
          </a:p>
        </p:txBody>
      </p:sp>
    </p:spTree>
    <p:extLst>
      <p:ext uri="{BB962C8B-B14F-4D97-AF65-F5344CB8AC3E}">
        <p14:creationId xmlns:p14="http://schemas.microsoft.com/office/powerpoint/2010/main" val="33807889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88640"/>
            <a:ext cx="7239000" cy="1503040"/>
          </a:xfrm>
        </p:spPr>
        <p:txBody>
          <a:bodyPr>
            <a:normAutofit/>
          </a:bodyPr>
          <a:lstStyle/>
          <a:p>
            <a:r>
              <a:rPr lang="ru-RU" dirty="0"/>
              <a:t>1 станция: </a:t>
            </a:r>
            <a:r>
              <a:rPr lang="ru-RU" dirty="0">
                <a:hlinkClick r:id="rId2"/>
              </a:rPr>
              <a:t>Табакокурение</a:t>
            </a:r>
            <a:br>
              <a:rPr lang="ru-RU" dirty="0">
                <a:hlinkClick r:id="rId2"/>
              </a:rPr>
            </a:br>
            <a:r>
              <a:rPr lang="ru-RU" dirty="0">
                <a:hlinkClick r:id="rId2"/>
              </a:rPr>
              <a:t>Вред курения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1798706"/>
            <a:ext cx="4846638" cy="4846638"/>
          </a:xfrm>
        </p:spPr>
      </p:pic>
    </p:spTree>
    <p:extLst>
      <p:ext uri="{BB962C8B-B14F-4D97-AF65-F5344CB8AC3E}">
        <p14:creationId xmlns:p14="http://schemas.microsoft.com/office/powerpoint/2010/main" val="15899324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2 станция: вредная и полезная пища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800" b="1" i="1" dirty="0">
                <a:latin typeface="Times New Roman"/>
                <a:ea typeface="Calibri"/>
                <a:cs typeface="Times New Roman"/>
              </a:rPr>
              <a:t>«Изучаем этикетку продукта»</a:t>
            </a:r>
            <a:endParaRPr lang="ru-RU" sz="2400" dirty="0">
              <a:latin typeface="Calibri"/>
              <a:ea typeface="Calibri"/>
              <a:cs typeface="Times New Roman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2800" dirty="0">
                <a:latin typeface="Times New Roman"/>
                <a:ea typeface="Calibri"/>
                <a:cs typeface="Times New Roman"/>
              </a:rPr>
              <a:t>Часто, приобретая продукты в магазине, мы на упаковке смотрим только срок годности. Но упаковка может многое рассказать о составе продукта. А грамотный покупатель сделает вывод о питательной ценности этого продукта. Потренируемся?  Вам предстоит выбрать продукт: (творог 9%, шоколад «Альпен </a:t>
            </a:r>
            <a:r>
              <a:rPr lang="ru-RU" sz="2800" dirty="0" err="1">
                <a:latin typeface="Times New Roman"/>
                <a:ea typeface="Calibri"/>
                <a:cs typeface="Times New Roman"/>
              </a:rPr>
              <a:t>Голд</a:t>
            </a:r>
            <a:r>
              <a:rPr lang="ru-RU" sz="2800" dirty="0">
                <a:latin typeface="Times New Roman"/>
                <a:ea typeface="Calibri"/>
                <a:cs typeface="Times New Roman"/>
              </a:rPr>
              <a:t>», печенье «Юбилейное», сосиски «</a:t>
            </a:r>
            <a:r>
              <a:rPr lang="ru-RU" sz="2800" dirty="0" err="1">
                <a:latin typeface="Times New Roman"/>
                <a:ea typeface="Calibri"/>
                <a:cs typeface="Times New Roman"/>
              </a:rPr>
              <a:t>Вязянка</a:t>
            </a:r>
            <a:r>
              <a:rPr lang="ru-RU" sz="2800" dirty="0">
                <a:latin typeface="Times New Roman"/>
                <a:ea typeface="Calibri"/>
                <a:cs typeface="Times New Roman"/>
              </a:rPr>
              <a:t> молочные»).</a:t>
            </a:r>
            <a:endParaRPr lang="ru-RU" sz="2400" dirty="0">
              <a:latin typeface="Calibri"/>
              <a:ea typeface="Calibri"/>
              <a:cs typeface="Times New Roman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95004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dirty="0">
                <a:latin typeface="Times New Roman"/>
                <a:ea typeface="Calibri"/>
                <a:cs typeface="Times New Roman"/>
              </a:rPr>
              <a:t>Изучить информацию о полезной и вредной пище.</a:t>
            </a:r>
            <a:endParaRPr lang="ru-RU" sz="24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dirty="0">
                <a:latin typeface="Times New Roman"/>
                <a:ea typeface="Calibri"/>
                <a:cs typeface="Times New Roman"/>
              </a:rPr>
              <a:t>Выбрать продукт из перечня и изучить его состав (всё самое важное пишется мелким шрифтом). </a:t>
            </a:r>
            <a:endParaRPr lang="ru-RU" sz="24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b="1" i="1" dirty="0">
                <a:latin typeface="Times New Roman"/>
                <a:ea typeface="Calibri"/>
                <a:cs typeface="Times New Roman"/>
              </a:rPr>
              <a:t>Определить его энергетическую ценность, в ккал (количество белков, жиров, углеводов). </a:t>
            </a:r>
            <a:endParaRPr lang="ru-RU" sz="2400" b="1" i="1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b="1" i="1" dirty="0">
                <a:latin typeface="Times New Roman"/>
                <a:ea typeface="Calibri"/>
                <a:cs typeface="Times New Roman"/>
              </a:rPr>
              <a:t>Выяснить, есть ли пищевые добавки, оказывающие вредное влияние на здоровье</a:t>
            </a:r>
            <a:r>
              <a:rPr lang="ru-RU" sz="2400" b="1" i="1" dirty="0">
                <a:latin typeface="Calibri"/>
                <a:ea typeface="Calibri"/>
                <a:cs typeface="Times New Roman"/>
              </a:rPr>
              <a:t> </a:t>
            </a:r>
            <a:r>
              <a:rPr lang="ru-RU" sz="2800" dirty="0">
                <a:latin typeface="Times New Roman"/>
                <a:ea typeface="Calibri"/>
                <a:cs typeface="Times New Roman"/>
              </a:rPr>
              <a:t>(таблицы «Вредные пищевые добавки», «Чем вредны пищевые добавки»).</a:t>
            </a:r>
            <a:endParaRPr lang="ru-RU" sz="24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b="1" i="1" dirty="0">
                <a:latin typeface="Times New Roman"/>
                <a:ea typeface="Calibri"/>
                <a:cs typeface="Times New Roman"/>
              </a:rPr>
              <a:t>Сделать вывод о продукте </a:t>
            </a:r>
            <a:r>
              <a:rPr lang="ru-RU" sz="2800" dirty="0">
                <a:latin typeface="Times New Roman"/>
                <a:ea typeface="Calibri"/>
                <a:cs typeface="Times New Roman"/>
              </a:rPr>
              <a:t>(вред или польза).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b="1" i="1" dirty="0">
                <a:latin typeface="Times New Roman"/>
                <a:ea typeface="Calibri"/>
                <a:cs typeface="Times New Roman"/>
              </a:rPr>
              <a:t>Заполнить таблицу</a:t>
            </a:r>
            <a:endParaRPr lang="ru-RU" sz="2400" b="1" i="1" dirty="0"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025378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https://i6.otzovik.com/2017/07/17/5143877/img/1297345.jpe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284984"/>
            <a:ext cx="3888432" cy="19633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3" t="6574" r="10678" b="7257"/>
          <a:stretch/>
        </p:blipFill>
        <p:spPr bwMode="auto">
          <a:xfrm>
            <a:off x="3563888" y="360493"/>
            <a:ext cx="3000638" cy="2268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Рисунок 5" descr="https://i7.otzovik.com/2019/03/13/7878483/img/234038_71922181.jpeg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750" r="1075" b="27952"/>
          <a:stretch/>
        </p:blipFill>
        <p:spPr bwMode="auto">
          <a:xfrm>
            <a:off x="323528" y="3105353"/>
            <a:ext cx="3312368" cy="152003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Рисунок 6" descr="https://i5.otzovik.com/2017/02/12/4493294/img/43853808.jpeg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37" t="1613" r="19220" b="5552"/>
          <a:stretch/>
        </p:blipFill>
        <p:spPr bwMode="auto">
          <a:xfrm>
            <a:off x="323528" y="260648"/>
            <a:ext cx="2952328" cy="237626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977125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7239000" cy="2151112"/>
          </a:xfrm>
        </p:spPr>
        <p:txBody>
          <a:bodyPr>
            <a:normAutofit fontScale="90000"/>
          </a:bodyPr>
          <a:lstStyle/>
          <a:p>
            <a:r>
              <a:rPr lang="ru-RU" dirty="0"/>
              <a:t>3 станция: </a:t>
            </a:r>
            <a:r>
              <a:rPr lang="ru-RU" dirty="0" err="1"/>
              <a:t>интернетзависимость</a:t>
            </a:r>
            <a:br>
              <a:rPr lang="ru-RU" dirty="0"/>
            </a:br>
            <a:r>
              <a:rPr lang="ru-RU" dirty="0">
                <a:hlinkClick r:id="rId2"/>
              </a:rPr>
              <a:t>своя игра </a:t>
            </a:r>
            <a:r>
              <a:rPr lang="ru-RU" dirty="0" err="1">
                <a:hlinkClick r:id="rId2"/>
              </a:rPr>
              <a:t>Интернетзависимость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741012"/>
            <a:ext cx="5554960" cy="3708257"/>
          </a:xfrm>
        </p:spPr>
      </p:pic>
    </p:spTree>
    <p:extLst>
      <p:ext uri="{BB962C8B-B14F-4D97-AF65-F5344CB8AC3E}">
        <p14:creationId xmlns:p14="http://schemas.microsoft.com/office/powerpoint/2010/main" val="29280997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7239000" cy="1791072"/>
          </a:xfrm>
        </p:spPr>
        <p:txBody>
          <a:bodyPr>
            <a:normAutofit/>
          </a:bodyPr>
          <a:lstStyle/>
          <a:p>
            <a:r>
              <a:rPr lang="ru-RU" dirty="0"/>
              <a:t>4 станция: сквернословие</a:t>
            </a:r>
            <a:br>
              <a:rPr lang="ru-RU" dirty="0"/>
            </a:br>
            <a:r>
              <a:rPr lang="ru-RU" dirty="0">
                <a:hlinkClick r:id="rId2"/>
              </a:rPr>
              <a:t>Станция «Сквернословие»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2348880"/>
            <a:ext cx="5814112" cy="4360584"/>
          </a:xfrm>
        </p:spPr>
      </p:pic>
    </p:spTree>
    <p:extLst>
      <p:ext uri="{BB962C8B-B14F-4D97-AF65-F5344CB8AC3E}">
        <p14:creationId xmlns:p14="http://schemas.microsoft.com/office/powerpoint/2010/main" val="35525000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7239000" cy="1791072"/>
          </a:xfrm>
        </p:spPr>
        <p:txBody>
          <a:bodyPr>
            <a:normAutofit/>
          </a:bodyPr>
          <a:lstStyle/>
          <a:p>
            <a:r>
              <a:rPr lang="ru-RU" dirty="0"/>
              <a:t>5 станция: Вредные привычки</a:t>
            </a:r>
            <a:br>
              <a:rPr lang="ru-RU" dirty="0"/>
            </a:br>
            <a:r>
              <a:rPr lang="ru-RU" dirty="0">
                <a:hlinkClick r:id="rId2"/>
              </a:rPr>
              <a:t>викторина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2420888"/>
            <a:ext cx="4160267" cy="4160267"/>
          </a:xfrm>
        </p:spPr>
      </p:pic>
    </p:spTree>
    <p:extLst>
      <p:ext uri="{BB962C8B-B14F-4D97-AF65-F5344CB8AC3E}">
        <p14:creationId xmlns:p14="http://schemas.microsoft.com/office/powerpoint/2010/main" val="36461338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Итоги: банка </a:t>
            </a:r>
            <a:r>
              <a:rPr lang="ru-RU"/>
              <a:t>витаминок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3381" y="1609725"/>
            <a:ext cx="4846638" cy="4846638"/>
          </a:xfrm>
        </p:spPr>
      </p:pic>
    </p:spTree>
    <p:extLst>
      <p:ext uri="{BB962C8B-B14F-4D97-AF65-F5344CB8AC3E}">
        <p14:creationId xmlns:p14="http://schemas.microsoft.com/office/powerpoint/2010/main" val="205619013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92</TotalTime>
  <Words>212</Words>
  <Application>Microsoft Office PowerPoint</Application>
  <PresentationFormat>Экран (4:3)</PresentationFormat>
  <Paragraphs>17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5" baseType="lpstr">
      <vt:lpstr>Calibri</vt:lpstr>
      <vt:lpstr>Times New Roman</vt:lpstr>
      <vt:lpstr>Trebuchet MS</vt:lpstr>
      <vt:lpstr>Wingdings</vt:lpstr>
      <vt:lpstr>Wingdings 2</vt:lpstr>
      <vt:lpstr>Изящная</vt:lpstr>
      <vt:lpstr>Игра  «Путешествие  на поезде здоровья»</vt:lpstr>
      <vt:lpstr>1 станция: Табакокурение Вред курения</vt:lpstr>
      <vt:lpstr>2 станция: вредная и полезная пища </vt:lpstr>
      <vt:lpstr>Презентация PowerPoint</vt:lpstr>
      <vt:lpstr>Презентация PowerPoint</vt:lpstr>
      <vt:lpstr>3 станция: интернетзависимость своя игра Интернетзависимость</vt:lpstr>
      <vt:lpstr>4 станция: сквернословие Станция «Сквернословие»</vt:lpstr>
      <vt:lpstr>5 станция: Вредные привычки викторина</vt:lpstr>
      <vt:lpstr>Итоги: банка витаминок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Игра  «Путешествие  на поезде здоровья»</dc:title>
  <dc:creator>User</dc:creator>
  <cp:lastModifiedBy>user</cp:lastModifiedBy>
  <cp:revision>12</cp:revision>
  <dcterms:created xsi:type="dcterms:W3CDTF">2022-01-21T12:18:39Z</dcterms:created>
  <dcterms:modified xsi:type="dcterms:W3CDTF">2022-02-14T11:43:20Z</dcterms:modified>
</cp:coreProperties>
</file>