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47680-A212-454E-B47F-B15D348A6A8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DE3F-1D09-4BE6-BA27-4882BEBA4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DE3F-1D09-4BE6-BA27-4882BEBA4C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6A70BC-1099-4C94-9D4D-6466F2F3DC4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7D0ED0-7CA8-425E-A2F6-C2F845946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itchFamily="34" charset="0"/>
                <a:ea typeface="Batang" pitchFamily="18" charset="-127"/>
              </a:rPr>
              <a:t/>
            </a:r>
            <a:br>
              <a:rPr lang="ru-RU" dirty="0" smtClean="0">
                <a:latin typeface="Century Gothic" pitchFamily="34" charset="0"/>
                <a:ea typeface="Batang" pitchFamily="18" charset="-127"/>
              </a:rPr>
            </a:br>
            <a:r>
              <a:rPr lang="ru-RU" dirty="0" smtClean="0"/>
              <a:t> </a:t>
            </a:r>
            <a:r>
              <a:rPr lang="ru-RU" dirty="0" smtClean="0">
                <a:latin typeface="Century Gothic" pitchFamily="34" charset="0"/>
              </a:rPr>
              <a:t>Классификация </a:t>
            </a:r>
            <a:r>
              <a:rPr lang="ru-RU" dirty="0" smtClean="0">
                <a:latin typeface="Century Gothic" pitchFamily="34" charset="0"/>
              </a:rPr>
              <a:t>растений </a:t>
            </a:r>
            <a:r>
              <a:rPr lang="ru-RU" dirty="0" smtClean="0">
                <a:latin typeface="Century Gothic" pitchFamily="34" charset="0"/>
              </a:rPr>
              <a:t>по отношению к абиотическим факторам среды</a:t>
            </a:r>
            <a:endParaRPr lang="ru-RU" dirty="0">
              <a:latin typeface="Century Gothic" pitchFamily="34" charset="0"/>
              <a:ea typeface="Batang" pitchFamily="18" charset="-127"/>
            </a:endParaRPr>
          </a:p>
        </p:txBody>
      </p:sp>
      <p:pic>
        <p:nvPicPr>
          <p:cNvPr id="2050" name="Picture 2" descr="https://cdn.pixabay.com/photo/2015/01/22/15/54/sun-60789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2214578" cy="2214578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zen_doc/125920/pub_5bb3bff409eb0100aaf62976_5bb4bfffe27ae900aab13f7e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1955776" cy="1975064"/>
          </a:xfrm>
          <a:prstGeom prst="rect">
            <a:avLst/>
          </a:prstGeom>
          <a:noFill/>
        </p:spPr>
      </p:pic>
      <p:pic>
        <p:nvPicPr>
          <p:cNvPr id="2054" name="Picture 6" descr="https://disinfector.info/upload/000/u1/1/7/5f7b1a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357695"/>
            <a:ext cx="2249863" cy="188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92882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286016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Свет.</a:t>
            </a:r>
            <a:br>
              <a:rPr lang="ru-RU" sz="3100" dirty="0" smtClean="0"/>
            </a:br>
            <a:r>
              <a:rPr lang="ru-RU" sz="2200" b="1" dirty="0" smtClean="0"/>
              <a:t>Светолюбивые (гелиофиты)-</a:t>
            </a:r>
            <a:r>
              <a:rPr lang="ru-RU" sz="2200" dirty="0" smtClean="0"/>
              <a:t>это растения, живущие на открытых пространствах, с избытком солнечного света. При его недостатке быстро хиреют и даже умирают.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avatars.mds.yandex.net/get-zen_doc/1579326/pub_5d0a2989711d5f00af2fb6be_5d0a29bebd16e500af6d23e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2357454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863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Береза белая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44291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Клевер ползучий</a:t>
            </a:r>
            <a:endParaRPr lang="ru-RU" dirty="0"/>
          </a:p>
        </p:txBody>
      </p:sp>
      <p:pic>
        <p:nvPicPr>
          <p:cNvPr id="1034" name="Picture 10" descr="https://6cotok.boltai.com/wp-content/uploads/sites/12/2019/09/p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500306"/>
            <a:ext cx="2271418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72264" y="435769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Бугенвиллия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36" name="AutoShape 12" descr="https://forum.bestflowers.ru/media/gippeastrum2.245080/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forum.bestflowers.ru/media/gippeastrum2.245080/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14884"/>
            <a:ext cx="2405026" cy="18037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929322" y="64886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Гиппеаструм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https://avatars.mds.yandex.net/get-pdb/1906603/d0cf4c80-7018-4f56-afd3-98d91e2780b5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000504"/>
            <a:ext cx="1792104" cy="2697117"/>
          </a:xfrm>
          <a:prstGeom prst="rect">
            <a:avLst/>
          </a:prstGeom>
          <a:noFill/>
        </p:spPr>
      </p:pic>
      <p:pic>
        <p:nvPicPr>
          <p:cNvPr id="15" name="Picture 8" descr="http://herbcare.ru/wp-content/uploads/images/a4629a99165e72ad43454ea8f277a1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357430"/>
            <a:ext cx="2075552" cy="21431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85786" y="635795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Подсолнечник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35730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Свет.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b="1" dirty="0" smtClean="0"/>
              <a:t>Теневые (</a:t>
            </a:r>
            <a:r>
              <a:rPr lang="ru-RU" sz="2700" b="1" dirty="0" err="1" smtClean="0"/>
              <a:t>сциофиты</a:t>
            </a:r>
            <a:r>
              <a:rPr lang="ru-RU" sz="2700" b="1" dirty="0" smtClean="0"/>
              <a:t>)-</a:t>
            </a:r>
            <a:r>
              <a:rPr lang="ru-RU" sz="2700" dirty="0" smtClean="0"/>
              <a:t>это растения, живущие в замкнутых пространствах. Прекрасно чувствуют себя в полутемных и влажных местах. При воздействии прямых солнечных лучей свыше 20-30 минут погибают от перегрева.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s://cdn.pixabay.com/photo/2017/06/10/02/00/plant-2388823_1280.jpg"/>
          <p:cNvPicPr>
            <a:picLocks noChangeAspect="1" noChangeArrowheads="1"/>
          </p:cNvPicPr>
          <p:nvPr/>
        </p:nvPicPr>
        <p:blipFill>
          <a:blip r:embed="rId2" cstate="print"/>
          <a:srcRect r="33359"/>
          <a:stretch>
            <a:fillRect/>
          </a:stretch>
        </p:blipFill>
        <p:spPr bwMode="auto">
          <a:xfrm>
            <a:off x="3500430" y="3000372"/>
            <a:ext cx="2214578" cy="2214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52149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Папоротники </a:t>
            </a:r>
            <a:endParaRPr lang="ru-RU" dirty="0"/>
          </a:p>
        </p:txBody>
      </p:sp>
      <p:pic>
        <p:nvPicPr>
          <p:cNvPr id="15366" name="Picture 6" descr="https://yandex.ru/images/_crpd/4FhZy7232/01d910UB/p19bt5uugA2kvFmjMHA7GlcYe9GUFXi_26AVtImwKUv1OXuieFMnI7bUeFn7EMELkd8Y5kx029g-uFlVk30QBXMrXxc6WlUJ8eg8wlEnLppWCc8ksWUtvn9V1cCYRVk_pKiOZ46m4yKyEX3MPcChS-At6kR9k6hq6M-bd0SpFZAGXgsG3nsj7zCsi9KS5bnqZx4YMZbHa7wMUfTmzkFLiFN52tJbQYWSoUIcTUxl5g62Lkg1TODpK5ueG-b0yhdT5AyIAv-ZQR52DDujkwZqWCaNGhFGRnvvzWDn9w5i6zmCiZkzuIMUQdFQLl7tRpQcFf1ahkyT-fpqrRlXNKhnAER-KADfewJOFI9ZcsLEazkHLckxlaYrrj9QFrb9EQvY4Urr4GlQN8LwM53_fVfmnaeu2Yd90do7mL97RoY51CHGbchRDjhDvPevq-CzdVjahs76A_aXKX6tAHfWvQKqi9OImmAo0-XBItLNbH1G1FwHzZsHX7GbiZsNmfV3SMdClm_b074IoOwkLErTE-f5-HQPGUEXtLv-TdKU151iOXpzuviDGWFXs9LTHbyOtefvxRw65g9hSjs5vghFZAjn4jbtOGDNa_KfZo8rANGUuQjGjsqylqVY_v0ARKcdsNk4gGvLALqxRJLioa9e7wWkDkR-OQQ9QXnrGSxYNwUY15BWDVoBDRkjD0Q9y9IBd_laBQwbITRWCe4_kcXV_dDIWOK4mLBq4XZB0YH-PK4UlrwGPMlHbJOo2ok-a4SGGRYBZGw4ka76sDwFvTji0eZZKkdeW8LGhJosb5IXJT1ymbnRq8jSGAL0ULLjnf8s94aN1aw7BRyDCth5nHlmxXpFQDV-SjCPu0MORDwLYuHEKUtk_krTVhZ57nzBZTbtMNpLMNrpwMqy5_KDQG2c3VeV_5S-SOR9c_o5Gc85lRYYRBJ0zrpxPxigPmU-CdKjleipVUwb0TYXeX_dgXUE7WC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75" y="3071810"/>
            <a:ext cx="3114625" cy="20764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00892" y="514351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Кислица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Мхи  </a:t>
            </a:r>
            <a:endParaRPr lang="ru-RU" dirty="0"/>
          </a:p>
        </p:txBody>
      </p:sp>
      <p:pic>
        <p:nvPicPr>
          <p:cNvPr id="15370" name="Picture 10" descr="https://static.tildacdn.com/tild3863-6363-4233-b737-313962613162/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3021753" cy="201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85950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 smtClean="0"/>
              <a:t>Свет.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Теневыносливые (</a:t>
            </a:r>
            <a:r>
              <a:rPr lang="ru-RU" sz="2800" b="1" dirty="0" err="1" smtClean="0"/>
              <a:t>сциогелиофиты</a:t>
            </a:r>
            <a:r>
              <a:rPr lang="ru-RU" sz="2800" b="1" dirty="0" smtClean="0"/>
              <a:t>)- </a:t>
            </a:r>
            <a:r>
              <a:rPr lang="ru-RU" sz="2800" dirty="0" smtClean="0"/>
              <a:t>эти  растения отдают предпочтения светлым местам, но могут свободно переносить небольшое затемнение.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6386" name="Picture 2" descr="https://moscow-oblast.sm-news.ru/wp-content/uploads/2020/05/19/energysad.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135060" cy="20906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Липа </a:t>
            </a:r>
            <a:endParaRPr lang="ru-RU" dirty="0"/>
          </a:p>
        </p:txBody>
      </p:sp>
      <p:pic>
        <p:nvPicPr>
          <p:cNvPr id="16390" name="Picture 6" descr="https://make-eat.ru/sushi-rollu-souse-news/2328.jpg"/>
          <p:cNvPicPr>
            <a:picLocks noChangeAspect="1" noChangeArrowheads="1"/>
          </p:cNvPicPr>
          <p:nvPr/>
        </p:nvPicPr>
        <p:blipFill>
          <a:blip r:embed="rId3" cstate="print"/>
          <a:srcRect l="2778" t="8333" r="5556" b="4167"/>
          <a:stretch>
            <a:fillRect/>
          </a:stretch>
        </p:blipFill>
        <p:spPr bwMode="auto">
          <a:xfrm>
            <a:off x="6643702" y="1857364"/>
            <a:ext cx="2357454" cy="1500198"/>
          </a:xfrm>
          <a:prstGeom prst="rect">
            <a:avLst/>
          </a:prstGeom>
          <a:noFill/>
        </p:spPr>
      </p:pic>
      <p:pic>
        <p:nvPicPr>
          <p:cNvPr id="7" name="Picture 4" descr="https://i.pinimg.com/736x/ab/0e/ef/ab0eef27c72e9e85eefa97af1d7489ae--raspberry-fruit-fruit-s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071810"/>
            <a:ext cx="1857388" cy="1857388"/>
          </a:xfrm>
          <a:prstGeom prst="rect">
            <a:avLst/>
          </a:prstGeom>
          <a:noFill/>
        </p:spPr>
      </p:pic>
      <p:pic>
        <p:nvPicPr>
          <p:cNvPr id="16392" name="Picture 8" descr="https://static.daru-dar.org/s1024/02/00/96/cd/96cd017b677639c0ef0bd1f60f9e2b0a25174ea8.jpg"/>
          <p:cNvPicPr>
            <a:picLocks noChangeAspect="1" noChangeArrowheads="1"/>
          </p:cNvPicPr>
          <p:nvPr/>
        </p:nvPicPr>
        <p:blipFill>
          <a:blip r:embed="rId5" cstate="print"/>
          <a:srcRect l="11968" r="16221" b="12232"/>
          <a:stretch>
            <a:fillRect/>
          </a:stretch>
        </p:blipFill>
        <p:spPr bwMode="auto">
          <a:xfrm>
            <a:off x="7215206" y="3500438"/>
            <a:ext cx="1714512" cy="15716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2068" y="5072074"/>
            <a:ext cx="357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Многие кустарнички (малина , смородина, боярышник)</a:t>
            </a:r>
            <a:endParaRPr lang="ru-RU" dirty="0"/>
          </a:p>
        </p:txBody>
      </p:sp>
      <p:pic>
        <p:nvPicPr>
          <p:cNvPr id="16394" name="Picture 10" descr="https://avatars.mds.yandex.net/get-zen_doc/28845/pub_5d5a5fecf8a62300ade594a2_5d5a6021bd639600aea71744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69673"/>
            <a:ext cx="2071702" cy="17454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621508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Тысячелистник </a:t>
            </a:r>
            <a:endParaRPr lang="ru-RU" dirty="0"/>
          </a:p>
        </p:txBody>
      </p:sp>
      <p:pic>
        <p:nvPicPr>
          <p:cNvPr id="16396" name="Picture 12" descr="https://res.cloudinary.com/lmru/image/upload/f_auto,q_auto,w_1200,h_1200,c_pad,b_white,d_photoiscoming.png/LMCode/18793117_l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143116"/>
            <a:ext cx="1571636" cy="15716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14744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Лилии </a:t>
            </a:r>
            <a:endParaRPr lang="ru-RU" dirty="0"/>
          </a:p>
        </p:txBody>
      </p:sp>
      <p:pic>
        <p:nvPicPr>
          <p:cNvPr id="16398" name="Picture 14" descr="https://www.mosgazon.ru/images/detailed/15/hosta_gibridnaya_katerina_rrug-j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429132"/>
            <a:ext cx="1860515" cy="18605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00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Хоста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01080" cy="18573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Температура.</a:t>
            </a:r>
            <a:br>
              <a:rPr lang="ru-RU" sz="24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Теплолюбивые </a:t>
            </a:r>
            <a:r>
              <a:rPr lang="ru-RU" sz="1800" b="1" dirty="0" smtClean="0"/>
              <a:t>растения- </a:t>
            </a:r>
            <a:r>
              <a:rPr lang="ru-RU" sz="1800" dirty="0" smtClean="0"/>
              <a:t>растения</a:t>
            </a:r>
            <a:r>
              <a:rPr lang="ru-RU" sz="1800" dirty="0" smtClean="0"/>
              <a:t>, на которые губительно действуют низкие положительные </a:t>
            </a:r>
            <a:r>
              <a:rPr lang="ru-RU" sz="1800" dirty="0" smtClean="0"/>
              <a:t>темпе</a:t>
            </a:r>
            <a:br>
              <a:rPr lang="ru-RU" sz="1800" dirty="0" smtClean="0"/>
            </a:br>
            <a:r>
              <a:rPr lang="ru-RU" sz="1800" dirty="0" err="1" smtClean="0"/>
              <a:t>ратуры</a:t>
            </a:r>
            <a:r>
              <a:rPr lang="ru-RU" sz="1800" dirty="0" smtClean="0"/>
              <a:t> (ниже 6 °С). К </a:t>
            </a:r>
            <a:r>
              <a:rPr lang="ru-RU" sz="1800" dirty="0" smtClean="0"/>
              <a:t>ним относятся</a:t>
            </a:r>
            <a:r>
              <a:rPr lang="ru-RU" sz="1800" dirty="0" smtClean="0"/>
              <a:t> выходцы из тёплых и жарких стран,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</a:t>
            </a:r>
            <a:r>
              <a:rPr lang="ru-RU" sz="1800" dirty="0" smtClean="0"/>
              <a:t> том числе культурные растения</a:t>
            </a:r>
            <a:endParaRPr lang="ru-RU" sz="1800" dirty="0"/>
          </a:p>
        </p:txBody>
      </p:sp>
      <p:pic>
        <p:nvPicPr>
          <p:cNvPr id="6146" name="Picture 2" descr="https://media2.24aul.ru/imgs/57ac169373fce813404fae1a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000264" cy="26670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14351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Колеус </a:t>
            </a:r>
            <a:endParaRPr lang="ru-RU" dirty="0"/>
          </a:p>
        </p:txBody>
      </p:sp>
      <p:pic>
        <p:nvPicPr>
          <p:cNvPr id="6148" name="Picture 4" descr="http://www.bdkr.ru/Misskaya/Senpoliya%20Blackie%20Bryant%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920" y="2214554"/>
            <a:ext cx="2571768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421481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Сенполия</a:t>
            </a:r>
            <a:r>
              <a:rPr lang="ru-RU" dirty="0" smtClean="0"/>
              <a:t> (фиалка) </a:t>
            </a:r>
            <a:endParaRPr lang="ru-RU" dirty="0"/>
          </a:p>
        </p:txBody>
      </p:sp>
      <p:pic>
        <p:nvPicPr>
          <p:cNvPr id="6150" name="Picture 6" descr="https://avatars.mds.yandex.net/get-pdb/1535282/17226262-4471-4417-8609-5c62d9011d02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14884"/>
            <a:ext cx="2343096" cy="17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58082" y="64886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Настурция </a:t>
            </a:r>
            <a:endParaRPr lang="ru-RU" dirty="0"/>
          </a:p>
        </p:txBody>
      </p:sp>
      <p:pic>
        <p:nvPicPr>
          <p:cNvPr id="6152" name="Picture 8" descr="https://www.greeninfo.ru/img/work/article/a_19816_312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214950"/>
            <a:ext cx="2000264" cy="15001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28860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Гвоздика </a:t>
            </a:r>
            <a:endParaRPr lang="ru-RU" dirty="0"/>
          </a:p>
        </p:txBody>
      </p:sp>
      <p:pic>
        <p:nvPicPr>
          <p:cNvPr id="6154" name="Picture 10" descr="https://avatars.mds.yandex.net/get-pdb/49816/c8ece1b0-3449-45cf-99aa-4fecb6a1c61d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643182"/>
            <a:ext cx="2857521" cy="21431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7620" y="22859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Бегония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8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Температура.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Холодостойкие растения-</a:t>
            </a:r>
            <a:r>
              <a:rPr lang="ru-RU" sz="1800" dirty="0" smtClean="0"/>
              <a:t> растения переносящие действие положительных температур, близких к нулю градусов. Растения называются </a:t>
            </a:r>
            <a:r>
              <a:rPr lang="ru-RU" sz="1800" b="1" dirty="0" smtClean="0"/>
              <a:t>холодостойкими</a:t>
            </a:r>
            <a:r>
              <a:rPr lang="ru-RU" sz="1800" dirty="0" smtClean="0"/>
              <a:t>, если они не повреждаются и не снижают своей продуктивности при температуре от 0 до +10 °C.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5122" name="Picture 2" descr="https://i.pinimg.com/736x/27/08/04/270804c88ec858af174c87cca2ef2cb2--snake-plant-indoor-pl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1884806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Сансевиерия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https://i.artfile.ru/1600x1066_525658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357430"/>
            <a:ext cx="3251146" cy="2166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29454" y="45005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Гортензия </a:t>
            </a:r>
            <a:endParaRPr lang="ru-RU" dirty="0"/>
          </a:p>
        </p:txBody>
      </p:sp>
      <p:pic>
        <p:nvPicPr>
          <p:cNvPr id="5126" name="Picture 6" descr="https://sdelai-lestnicu.ru/wp-content/uploads/9/5/3/953c3d08ca8a0ccf0ca01588a922dbe5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357694"/>
            <a:ext cx="1735843" cy="22160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15140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Цикламен </a:t>
            </a:r>
            <a:endParaRPr lang="ru-RU" dirty="0"/>
          </a:p>
        </p:txBody>
      </p:sp>
      <p:pic>
        <p:nvPicPr>
          <p:cNvPr id="5128" name="Picture 8" descr="https://www.treespk.ru/upload/iblock/d3d/d3d526738260c5128b6aec3f94e3e7a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00240"/>
            <a:ext cx="1967305" cy="22146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00496" y="421481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Ель </a:t>
            </a:r>
            <a:endParaRPr lang="ru-RU" dirty="0"/>
          </a:p>
        </p:txBody>
      </p:sp>
      <p:pic>
        <p:nvPicPr>
          <p:cNvPr id="5130" name="Picture 10" descr="https://stroy-podskazka.ru/images/article/orig/2019/07/sosna-kak-vyglyadit-i-skolko-let-zhivet-plyusy-i-minusy-4.jpg"/>
          <p:cNvPicPr>
            <a:picLocks noChangeAspect="1" noChangeArrowheads="1"/>
          </p:cNvPicPr>
          <p:nvPr/>
        </p:nvPicPr>
        <p:blipFill>
          <a:blip r:embed="rId6"/>
          <a:srcRect l="10979" r="20399"/>
          <a:stretch>
            <a:fillRect/>
          </a:stretch>
        </p:blipFill>
        <p:spPr bwMode="auto">
          <a:xfrm>
            <a:off x="2571736" y="4643446"/>
            <a:ext cx="1876565" cy="20717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2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Влажность.</a:t>
            </a:r>
            <a:br>
              <a:rPr lang="ru-RU" sz="2700" dirty="0" smtClean="0"/>
            </a:br>
            <a:r>
              <a:rPr lang="ru-RU" sz="2700" b="1" dirty="0" smtClean="0"/>
              <a:t>Гигрофиты </a:t>
            </a:r>
            <a:r>
              <a:rPr lang="ru-RU" sz="2700" dirty="0" smtClean="0"/>
              <a:t>- это </a:t>
            </a:r>
            <a:r>
              <a:rPr lang="ru-RU" sz="2700" dirty="0" smtClean="0"/>
              <a:t>растения, живущие </a:t>
            </a:r>
            <a:r>
              <a:rPr lang="ru-RU" sz="2700" dirty="0" smtClean="0"/>
              <a:t>в воде либо на </a:t>
            </a:r>
            <a:r>
              <a:rPr lang="ru-RU" sz="2700" dirty="0" smtClean="0"/>
              <a:t>сильно увлажненных почвах.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00063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Водоросли  </a:t>
            </a:r>
            <a:endParaRPr lang="ru-RU" dirty="0"/>
          </a:p>
        </p:txBody>
      </p:sp>
      <p:pic>
        <p:nvPicPr>
          <p:cNvPr id="20484" name="Picture 4" descr="https://avatars.mds.yandex.net/get-zen_doc/195447/pub_5d9207d905fd9800adad48a7_5d9210ef3f548700ade710c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83" y="1561557"/>
            <a:ext cx="4000528" cy="22764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63043" y="4022665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Осока </a:t>
            </a:r>
            <a:endParaRPr lang="ru-RU" dirty="0"/>
          </a:p>
        </p:txBody>
      </p:sp>
      <p:pic>
        <p:nvPicPr>
          <p:cNvPr id="20486" name="Picture 6" descr="https://fb.ru/misc/i/gallery/42358/2859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955" y="3827980"/>
            <a:ext cx="2286016" cy="27601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20035" y="63364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Камыш</a:t>
            </a:r>
          </a:p>
        </p:txBody>
      </p:sp>
      <p:pic>
        <p:nvPicPr>
          <p:cNvPr id="4098" name="Picture 2" descr="https://yandex.ru/images/_crpd/4FhZy7232/01d910UB/p19bt5uugA2kvFmjMHA7GlcYe9GUFXi_26AVtImwKUv1Oduyv1Zy5gdUWCkqwIFbcAuJhgrFXtg-2F3Qlh3QBDY7P9drikWMlMgM4iTB25p2OGt0kdA9664wpcTIkDkKcNiIAWmxdfBw0k-eHKdV_vXOWefrYKrL6BkIl7bLJOLGb2gAT0hCT5b-CLMSR9rYhM4LQKQ12gweY5aUjGIJSNG726MYgAaxMaEeHo0XNvw2LAtk70FIqRlfqCfHyscxdC77Am-Yw1_FPzmgA4f5eDUf-wNF1hidzROEpp_DKjrDGAixq4B1oeBQLRw811SMZYx5xO1hqupJPStFFpsFMBUPW9FPSyMPhM0JUUJ0ipjUfDhxlgfLvk4y5xU-UztIQqpbMqqxN4Ihoj9-LWXFP0QOaiS8sOmru94Lt4TqtAP2jrjifSgSDVRfWTAiNJk5h076ABZGSGxN4AZFrVMqeoMKOHAqk1fDk6GNnJ6UtCwnXmg3PgDZSOsNiFa3Siai1Hx5AT_JMZ_Uv4vTIxT5qnbuyGL1d_rePxAHlX2g2UkwyOnRy8OHEiEDPg0uh_QMh_7q1I1zuhqYTys3ZIhV4iTO-NLMSCB81A9ZA1OUK0o0HRlRdtQqzR4gdSefwWkK0UmL0inxpyHxI6xdXObkPPWeCrbss8jLCG2Z17ZYtqJ2DXoDX-rTLcTNyIIhdEtbVH_KAsYEev_NE1V2_YB4OGMLySJqoHXwwLO-bu9l5f1krGvUfBArWDssGSSGiCcCBk8oQ7wYAb4GnctQ0bTpCrVM2VKkdpl93HA3FT4CmyhS2FnQKNBlUsJDHHwNJoauJf15pt0xaqsJbZgXBrgFcmdsiFKtiJNdxI6YIsJkq0lHrahztqQpbn5BlOVd8zs7IJlLo8mxlaIjI088_vXkr3e8yVacgclIOUyaFbb6VLOFXToDr-iSXVUv2DLwZPsYtSzLQIfnW79d4gekjxKK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35626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Влажность.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Мезофиты </a:t>
            </a:r>
            <a:r>
              <a:rPr lang="ru-RU" sz="2400" dirty="0" smtClean="0"/>
              <a:t>- это </a:t>
            </a:r>
            <a:r>
              <a:rPr lang="ru-RU" sz="2400" dirty="0" smtClean="0"/>
              <a:t>растения, живущие на достаточных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smtClean="0"/>
              <a:t>не влажных и не сухих) почвах.</a:t>
            </a:r>
            <a:endParaRPr lang="ru-RU" sz="2400" dirty="0"/>
          </a:p>
        </p:txBody>
      </p:sp>
      <p:pic>
        <p:nvPicPr>
          <p:cNvPr id="19458" name="Picture 2" descr="https://im0-tub-ru.yandex.net/i?id=5a92e63166a25a806c2420a1fc9c359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432030" cy="18329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15272" y="357187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Липа </a:t>
            </a:r>
            <a:endParaRPr lang="ru-RU" dirty="0"/>
          </a:p>
        </p:txBody>
      </p:sp>
      <p:pic>
        <p:nvPicPr>
          <p:cNvPr id="19460" name="Picture 4" descr="https://7ogorod.ru/wp-content/uploads/2018/10/kle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2101549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5005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Клевер </a:t>
            </a:r>
            <a:endParaRPr lang="ru-RU" dirty="0"/>
          </a:p>
        </p:txBody>
      </p:sp>
      <p:pic>
        <p:nvPicPr>
          <p:cNvPr id="19462" name="Picture 6" descr="https://www.biolib.cz/IMG/GAL/311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857628"/>
            <a:ext cx="2034174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15140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Тимофеевка </a:t>
            </a:r>
            <a:endParaRPr lang="ru-RU" dirty="0"/>
          </a:p>
        </p:txBody>
      </p:sp>
      <p:pic>
        <p:nvPicPr>
          <p:cNvPr id="19464" name="Picture 8" descr="https://avangard99.ru/wp-content/uploads/2019/04/7845-%D0%A1%D0%B8%D1%80%D0%B5%D0%BD%D1%8C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929066"/>
            <a:ext cx="2428892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71670" y="64886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Сирень </a:t>
            </a:r>
            <a:endParaRPr lang="ru-RU" dirty="0"/>
          </a:p>
        </p:txBody>
      </p:sp>
      <p:pic>
        <p:nvPicPr>
          <p:cNvPr id="19466" name="Picture 10" descr="https://im0-tub-ru.yandex.net/i?id=9a2e2e55d4fbfccb4b159579a53094a9&amp;n=13&amp;exp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714488"/>
            <a:ext cx="1714512" cy="17145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868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Хлорофитум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Влажность.</a:t>
            </a:r>
            <a:br>
              <a:rPr lang="ru-RU" sz="2400" dirty="0" smtClean="0"/>
            </a:br>
            <a:r>
              <a:rPr lang="ru-RU" sz="2400" b="1" dirty="0" smtClean="0"/>
              <a:t>Ксерофиты</a:t>
            </a:r>
            <a:r>
              <a:rPr lang="ru-RU" sz="2400" dirty="0" smtClean="0"/>
              <a:t>-растения, живущие в условиях значительного недостатка </a:t>
            </a:r>
            <a:r>
              <a:rPr lang="ru-RU" sz="2400" smtClean="0"/>
              <a:t>влаги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(</a:t>
            </a:r>
            <a:r>
              <a:rPr lang="ru-RU" sz="2400" dirty="0" smtClean="0"/>
              <a:t>постоянного или временного)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Склерофиты</a:t>
            </a:r>
            <a:r>
              <a:rPr lang="ru-RU" dirty="0" smtClean="0"/>
              <a:t> (добывают воду)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221455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Суккуленты</a:t>
            </a:r>
            <a:r>
              <a:rPr lang="ru-RU" dirty="0" smtClean="0"/>
              <a:t> (накапливают воду)</a:t>
            </a:r>
            <a:endParaRPr lang="ru-RU" dirty="0"/>
          </a:p>
        </p:txBody>
      </p:sp>
      <p:pic>
        <p:nvPicPr>
          <p:cNvPr id="25602" name="Picture 2" descr="https://www.plantarium.ru/dat/plants/9/935/66935_95a4d0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1871279" cy="1643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43576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Синеголовник </a:t>
            </a:r>
            <a:endParaRPr lang="ru-RU" dirty="0"/>
          </a:p>
        </p:txBody>
      </p:sp>
      <p:pic>
        <p:nvPicPr>
          <p:cNvPr id="25604" name="Picture 4" descr="https://anukapohudei.ru/wp-content/uploads/2016/09/polyn-odnoletnyaya-protiv-r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2465328" cy="1642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635795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Полынь </a:t>
            </a:r>
            <a:endParaRPr lang="ru-RU" dirty="0"/>
          </a:p>
        </p:txBody>
      </p:sp>
      <p:pic>
        <p:nvPicPr>
          <p:cNvPr id="25606" name="Picture 6" descr="https://www.treespk.ru/upload/iblock/4be/4bed2ce3bdc3dfdbfd6b543e8a0e968a.jpg"/>
          <p:cNvPicPr>
            <a:picLocks noChangeAspect="1" noChangeArrowheads="1"/>
          </p:cNvPicPr>
          <p:nvPr/>
        </p:nvPicPr>
        <p:blipFill>
          <a:blip r:embed="rId4" cstate="print"/>
          <a:srcRect l="13908" r="24897"/>
          <a:stretch>
            <a:fillRect/>
          </a:stretch>
        </p:blipFill>
        <p:spPr bwMode="auto">
          <a:xfrm>
            <a:off x="2714612" y="2786058"/>
            <a:ext cx="1571636" cy="1712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464344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Ковыль </a:t>
            </a:r>
            <a:endParaRPr lang="ru-RU" dirty="0"/>
          </a:p>
        </p:txBody>
      </p:sp>
      <p:pic>
        <p:nvPicPr>
          <p:cNvPr id="25608" name="Picture 8" descr="https://iplants.by/wp-content/uploads/2018/10/Krassula-Ovata-ili-denezhnoe-derevo-1024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643182"/>
            <a:ext cx="1857388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7984" y="457200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Толстянка</a:t>
            </a:r>
            <a:r>
              <a:rPr lang="ru-RU" sz="1600" dirty="0" smtClean="0"/>
              <a:t>(денежное дерево)</a:t>
            </a:r>
            <a:endParaRPr lang="ru-RU" sz="1600" dirty="0"/>
          </a:p>
        </p:txBody>
      </p:sp>
      <p:pic>
        <p:nvPicPr>
          <p:cNvPr id="25610" name="Picture 10" descr="https://www.ikea.com/ru/ru/images/products/aloe-vera-potted-plant__0653978_PE708207_S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857496"/>
            <a:ext cx="1614430" cy="16144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86380" y="457200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Алоэ </a:t>
            </a:r>
            <a:endParaRPr lang="ru-RU" dirty="0"/>
          </a:p>
        </p:txBody>
      </p:sp>
      <p:pic>
        <p:nvPicPr>
          <p:cNvPr id="25612" name="Picture 12" descr="https://yandex.ru/images/_crpd/4FhZy7232/01d910UB/p19bt5uugA2kvFmjMHA7GlcYe9GUFXi_26AVtImwKUv1OXuieFMnI7bUeFnrQLF7wd8Y5kx029hbjUllw9jg8LMbSqc6WmBJVIhp9xTHLppWbPoUgeBY21oQwJDYRVkK8cjL5xvzQyKyEX3MPcChS-At6kR9k6hq6M-bd0SpFZAGXgsG3nsj7zCsi9KS5bnqZx4YMZbHa7wMUfTmzkFLiFN52tJbQYWSoUIcTUxl5g62Lkg1TODpK5ueG-b0yhdT5AyIAv-ZQR52DDujkwZqWCaNGhFGRnvvzWDn9w5i6zmCiZkzuIMUQdFQLl7tRpQcFf1ahkyT-fpqrRlXNKhnAER-KADfewJOFI9ZcsLEazkHLckxlaYrrj9QFrb9EQvY4Urr4GlQN8LwM53_fVfmnaeu2Yd90do7mL97RoY51CHGbchRDjhDvPevq-CzdVjahs76A_aXKX6tAHfWvQKqi9OImmAo0-XBItLNbH1G1FwHzZsHX7GbiZsNmfV3SMdClm_b074IoOwkLErTE-f5-HQPGUEXtLv-TdKU151iOXpzuviDGWFXs9LTHbyOtefvxRw65g9hSjs5vghFZAjn4jbtOGDNa_KfZo8rANGUuQjGjsqylqVY_v0ARKcdsNk4gGvLALqxRJLioa9e7wWkDkR-OQQ9QXnrGSxYNwUY15BWDVoBDRkjD0Q9y9IBd_laBQwbITRWCe4_kcXV_dDIWOK4mLBq4XZB0YH-PK4UlrwGPMlHbJOo2ok-a4SGGRYBZGw4ka76sDwFvTji0eZZKkdeW8LGhJosb5IXJT1ymbnRq8jSGAL0ULLjnf8s94aN1aw7BRyDCth5nHlmxXpFQDV-SjCPu0MORDwLYuHEKUtk_krTVhZ57nzBZTbtMNpLMNrpwMqy5_KDQG2c3VeV_5S-SOR9c_o5Gc85lRYYRBJ0zrpxPxigPmU-CdKjleipVUwb0TYXeX_dgXUE7WC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143512"/>
            <a:ext cx="1771592" cy="132869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16" y="578645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Комнатный молочай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298</TotalTime>
  <Words>85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  Классификация растений по отношению к абиотическим факторам среды</vt:lpstr>
      <vt:lpstr> Свет. Светолюбивые (гелиофиты)-это растения, живущие на открытых пространствах, с избытком солнечного света. При его недостатке быстро хиреют и даже умирают.   </vt:lpstr>
      <vt:lpstr>Свет.  Теневые (сциофиты)-это растения, живущие в замкнутых пространствах. Прекрасно чувствуют себя в полутемных и влажных местах. При воздействии прямых солнечных лучей свыше 20-30 минут погибают от перегрева.  </vt:lpstr>
      <vt:lpstr>Свет.  Теневыносливые (сциогелиофиты)- эти  растения отдают предпочтения светлым местам, но могут свободно переносить небольшое затемнение.  </vt:lpstr>
      <vt:lpstr>Температура.  Теплолюбивые растения- растения, на которые губительно действуют низкие положительные темпе ратуры (ниже 6 °С). К ним относятся выходцы из тёплых и жарких стран,  в том числе культурные растения</vt:lpstr>
      <vt:lpstr>Температура. Холодостойкие растения- растения переносящие действие положительных температур, близких к нулю градусов. Растения называются холодостойкими, если они не повреждаются и не снижают своей продуктивности при температуре от 0 до +10 °C.  </vt:lpstr>
      <vt:lpstr>Влажность. Гигрофиты - это растения, живущие в воде либо на сильно увлажненных почвах. </vt:lpstr>
      <vt:lpstr>Влажность. Мезофиты - это растения, живущие на достаточных  (не влажных и не сухих) почвах.</vt:lpstr>
      <vt:lpstr>Влажность. Ксерофиты-растения, живущие в условиях значительного недостатка влаги  (постоянного или временного)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Гость</cp:lastModifiedBy>
  <cp:revision>33</cp:revision>
  <dcterms:created xsi:type="dcterms:W3CDTF">2020-09-13T07:32:36Z</dcterms:created>
  <dcterms:modified xsi:type="dcterms:W3CDTF">2020-09-14T05:22:25Z</dcterms:modified>
</cp:coreProperties>
</file>