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14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A1D9C4-1599-4E65-A851-F4137BD28D69}" type="datetimeFigureOut">
              <a:rPr lang="ru-RU" smtClean="0"/>
              <a:t>13.12.2019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908EF8-FCE3-43BD-ADAC-AA4FE18A64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421" y="188640"/>
            <a:ext cx="9294234" cy="636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16526" y="1628800"/>
            <a:ext cx="63530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Оборудование кабинета</a:t>
            </a:r>
            <a:r>
              <a:rPr lang="ru-RU" sz="32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размещение школьной </a:t>
            </a:r>
            <a:r>
              <a:rPr lang="ru-RU" sz="3200" dirty="0" smtClean="0">
                <a:solidFill>
                  <a:schemeClr val="bg1"/>
                </a:solidFill>
              </a:rPr>
              <a:t>мебели.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7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Pictures\Saved Pictures\mRyUEc_ewH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364775" cy="55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7" y="620688"/>
            <a:ext cx="7190184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нашей работы</a:t>
            </a:r>
            <a: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выяснить соответствует ли размещение школьной мебели в кабинетах нашей школы санитарно-эпидемиологическим правилам и нормативам.</a:t>
            </a:r>
            <a:br>
              <a:rPr lang="ru-RU" sz="20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628800"/>
            <a:ext cx="7173416" cy="36004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1600" b="1" dirty="0"/>
              <a:t>Задачи: </a:t>
            </a:r>
            <a:endParaRPr lang="ru-RU" sz="1600" dirty="0"/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санитарно-эпидемиологические правила и нормативы.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ознакомиться с методиками изучения санитарно-эпидемиологического состояния классного помещения;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исследование санитарно-эпидемиологических параметров классных кабинетов;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проанализировать результаты, соотнести их с нормативами;</a:t>
            </a:r>
          </a:p>
          <a:p>
            <a:pPr lvl="0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выводы об санитарно-эпидемиологическом состоянии классных помещений;</a:t>
            </a:r>
          </a:p>
          <a:p>
            <a:pPr marL="4572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картинки анимация школьная мебел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13378" b="16567"/>
          <a:stretch/>
        </p:blipFill>
        <p:spPr bwMode="auto">
          <a:xfrm>
            <a:off x="6386943" y="4725144"/>
            <a:ext cx="2649551" cy="196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4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Площадь и кубатура классных  помещений</a:t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56227119"/>
              </p:ext>
            </p:extLst>
          </p:nvPr>
        </p:nvGraphicFramePr>
        <p:xfrm>
          <a:off x="179389" y="1340769"/>
          <a:ext cx="8785223" cy="4896541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611314"/>
                <a:gridCol w="1333025"/>
                <a:gridCol w="648072"/>
                <a:gridCol w="1080120"/>
                <a:gridCol w="936104"/>
                <a:gridCol w="864096"/>
                <a:gridCol w="720080"/>
                <a:gridCol w="936104"/>
                <a:gridCol w="864096"/>
                <a:gridCol w="792212"/>
              </a:tblGrid>
              <a:tr h="47416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№ п/п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Класс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Площадь м </a:t>
                      </a:r>
                      <a:r>
                        <a:rPr lang="ru-RU" sz="11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Объём м</a:t>
                      </a:r>
                      <a:r>
                        <a:rPr lang="ru-RU" sz="11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7610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Общая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Санитарная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норма на одного ученика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Результат на одного ученика нашего класса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Результат на одного ученика самого большого класса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Общая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Санитарная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норма одного ученика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Результат на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одного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ученика   нашего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класса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Результат на одного ученика самого большого класса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1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Технология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41,8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6,7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108,68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21,74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7,25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1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19,8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1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География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19,8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1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История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19,8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1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5.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Биология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46,75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9,35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3,12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140,25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28,05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9,35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53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Английский язык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1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7.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Математика 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2,2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99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19,8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6,6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105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Средние показатели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7,2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105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4-5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893" marR="638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28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effectLst/>
              </a:rPr>
              <a:t>Рациональность использования помещения</a:t>
            </a:r>
            <a:r>
              <a:rPr lang="ru-RU" sz="2800" dirty="0" smtClean="0">
                <a:effectLst/>
              </a:rPr>
              <a:t>.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13454718"/>
              </p:ext>
            </p:extLst>
          </p:nvPr>
        </p:nvGraphicFramePr>
        <p:xfrm>
          <a:off x="539552" y="1340768"/>
          <a:ext cx="8064896" cy="54209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8358"/>
                <a:gridCol w="895187"/>
                <a:gridCol w="720193"/>
                <a:gridCol w="720193"/>
                <a:gridCol w="720193"/>
                <a:gridCol w="720193"/>
                <a:gridCol w="720193"/>
                <a:gridCol w="720193"/>
                <a:gridCol w="720193"/>
              </a:tblGrid>
              <a:tr h="462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Основные размеры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Норма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Кабинет № 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Кабинет № 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Кабинет № 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Кабинет № 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Кабинет № 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Кабинет № 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Кабинет № 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Расстояние между рядами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&gt;0,6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0.6м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0,7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0,7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0,7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0,8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0,6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0,62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Расстояние от доски до первых парт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2,4-2,7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2,24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2,2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2,3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Удаленность последнего стола до доски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 более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8,6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5,26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4.2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4.2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4,75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5,7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 95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4,64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Расстояние от окон до парт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 менее</a:t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0,5-0,7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1,2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0,5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0,5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0,5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</a:rPr>
                        <a:t>0,9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Расстояние от задней стены до столов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Не менее 1м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2.7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1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1,7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2,1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 м.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41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Расстояние от внутренней стены до столов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Не менее 0,5-0,7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0.5м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0,6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0,6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0,7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1,4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0,54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0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Высота нижнего края доски над полом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0,8-0,9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0.9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0,9 м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0,9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0,9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0,9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0,9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0,9 м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00" marR="503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80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312368" cy="4432910"/>
          </a:xfrm>
        </p:spPr>
      </p:pic>
      <p:pic>
        <p:nvPicPr>
          <p:cNvPr id="5122" name="Picture 2" descr="C:\Users\User\Pictures\Saved Pictures\q99XdupxuD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38" y="173686"/>
            <a:ext cx="3293338" cy="44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Pictures\Saved Pictures\H8b2akdbQT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84984"/>
            <a:ext cx="2596624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22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User\Pictures\Saved Pictures\i8NeALKWJ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91937"/>
            <a:ext cx="3964776" cy="530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960440" cy="5300219"/>
          </a:xfrm>
        </p:spPr>
      </p:pic>
    </p:spTree>
    <p:extLst>
      <p:ext uri="{BB962C8B-B14F-4D97-AF65-F5344CB8AC3E}">
        <p14:creationId xmlns:p14="http://schemas.microsoft.com/office/powerpoint/2010/main" val="122040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79499" cy="476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2060848"/>
            <a:ext cx="48965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 !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5707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</TotalTime>
  <Words>173</Words>
  <Application>Microsoft Office PowerPoint</Application>
  <PresentationFormat>Экран (4:3)</PresentationFormat>
  <Paragraphs>222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Цель нашей работы: выяснить соответствует ли размещение школьной мебели в кабинетах нашей школы санитарно-эпидемиологическим правилам и нормативам. </vt:lpstr>
      <vt:lpstr>Площадь и кубатура классных  помещений </vt:lpstr>
      <vt:lpstr>Рациональность использования помещения.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Оборудование кабинета, размещение школьной мебели</dc:title>
  <dc:creator>User</dc:creator>
  <cp:lastModifiedBy>№ 6</cp:lastModifiedBy>
  <cp:revision>12</cp:revision>
  <dcterms:created xsi:type="dcterms:W3CDTF">2019-12-09T14:20:00Z</dcterms:created>
  <dcterms:modified xsi:type="dcterms:W3CDTF">2019-12-13T09:24:33Z</dcterms:modified>
</cp:coreProperties>
</file>