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&#1042;&#1080;&#1076;&#1077;&#1086;%20&#1088;&#1072;&#1089;&#1089;&#1082;&#1072;&#1079;%20&#1076;&#1077;&#1090;&#1077;&#1081;%20%20&#1086;%20&#1082;&#1086;&#1096;&#1072;&#1095;&#1100;&#1077;&#1081;%20&#1083;&#1072;&#1087;&#1082;&#1077;%20&#1080;%20&#1083;&#1072;&#1087;&#1095;&#1072;&#1090;&#1082;&#1077;%20&#1083;&#1091;&#1079;&#1080;&#1082;.mp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&#1042;&#1080;&#1076;&#1077;&#1086;%20&#1088;&#1072;&#1089;&#1089;&#1082;&#1072;&#1079;%20&#1076;&#1077;&#1090;&#1077;&#1081;%20%20&#1086;&#1073;%20&#1086;&#1089;&#1086;&#1082;&#1077;%20&#1073;&#1086;&#1083;&#1100;&#1096;&#1077;&#1093;&#1074;&#1086;&#1089;&#1090;&#1086;&#1081;%20&#1080;%20&#1080;&#1074;&#1077;%20&#1082;&#1086;&#1079;&#1100;&#1077;&#1081;.mp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look.com.ua/pic/201209/1920x1080/look.com.ua-27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1" y="0"/>
            <a:ext cx="916834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8807" y="404664"/>
            <a:ext cx="4959563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Растения </a:t>
            </a:r>
          </a:p>
          <a:p>
            <a:pPr algn="ctr"/>
            <a:r>
              <a:rPr lang="ru-RU" sz="4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нашей местности </a:t>
            </a:r>
          </a:p>
          <a:p>
            <a:pPr algn="ctr"/>
            <a:r>
              <a:rPr lang="ru-RU" sz="4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влаголюбивые </a:t>
            </a:r>
          </a:p>
          <a:p>
            <a:pPr algn="ctr"/>
            <a:r>
              <a:rPr lang="ru-RU" sz="4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и </a:t>
            </a:r>
          </a:p>
          <a:p>
            <a:pPr algn="ctr"/>
            <a:r>
              <a:rPr lang="ru-RU" sz="4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засухоустойчивые</a:t>
            </a:r>
            <a:r>
              <a:rPr lang="ru-RU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endParaRPr lang="ru-RU" sz="4800" b="1" i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DDEBCF"/>
            </a:gs>
            <a:gs pos="3000">
              <a:srgbClr val="9CB86E">
                <a:alpha val="87000"/>
              </a:srgbClr>
            </a:gs>
            <a:gs pos="100000">
              <a:srgbClr val="156B13">
                <a:alpha val="7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Стимул</a:t>
            </a:r>
            <a:r>
              <a:rPr lang="ru-RU" dirty="0"/>
              <a:t>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 Если ты успешно справишься с заданием, то узнаешь, о  влаголюбивых и засухоустойчивых растениях в жизни человека</a:t>
            </a:r>
          </a:p>
          <a:p>
            <a:r>
              <a:rPr lang="ru-RU" dirty="0"/>
              <a:t>- Сможешь передать эту информацию другим людям, так как научишься определять признаки растений данных групп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www.publicdomainpictures.net/pictures/50000/velka/mead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7056784" cy="63367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600" b="1" dirty="0">
                <a:solidFill>
                  <a:schemeClr val="accent3">
                    <a:lumMod val="75000"/>
                  </a:schemeClr>
                </a:solidFill>
              </a:rPr>
              <a:t>Растения нашей местности, произрастающие в засушливых местах,  приспособились к малому количеству воды</a:t>
            </a:r>
          </a:p>
          <a:p>
            <a:r>
              <a:rPr lang="ru-RU" sz="2200" dirty="0"/>
              <a:t>Они имеют мощную корневую систему — длинный корень помогает добывать глубинные воды (одуванчик). А у молочая короткие корни, он собирает влагу </a:t>
            </a:r>
            <a:r>
              <a:rPr lang="ru-RU" sz="2200"/>
              <a:t>после дождей.</a:t>
            </a:r>
            <a:endParaRPr lang="ru-RU" sz="2200" dirty="0"/>
          </a:p>
          <a:p>
            <a:r>
              <a:rPr lang="ru-RU" sz="2200" dirty="0"/>
              <a:t>Кроме того, сильно испаряют влагу, что является защитой от перегревания. </a:t>
            </a:r>
          </a:p>
          <a:p>
            <a:r>
              <a:rPr lang="ru-RU" sz="2200" dirty="0"/>
              <a:t>Листья или узкие, или имеют восковой слой, или  же (например, полынь, кошачья лапка)  имеют густое </a:t>
            </a:r>
            <a:r>
              <a:rPr lang="ru-RU" sz="2200" dirty="0" err="1"/>
              <a:t>опушение</a:t>
            </a:r>
            <a:r>
              <a:rPr lang="ru-RU" sz="2200" dirty="0"/>
              <a:t>. Опушенные листья испаряют меньше воды, так как меньше нагреваются на солнце. Волоски рассеивают солнечный свет и лист меньше греется</a:t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14340" name="Picture 4" descr="https://narodnymi.com/wp-content/uploads/2016/03/polyn-1-1024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3212976"/>
            <a:ext cx="1632182" cy="12241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68344" y="450912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C00000"/>
                </a:solidFill>
              </a:rPr>
              <a:t>Полынь горькая</a:t>
            </a:r>
          </a:p>
        </p:txBody>
      </p:sp>
      <p:pic>
        <p:nvPicPr>
          <p:cNvPr id="14342" name="Picture 6" descr="https://vfdlk.ru/wp-content/uploads/2019/11/cdd7e375b9476503492906e32eff6a9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260648"/>
            <a:ext cx="1291178" cy="18722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380312" y="227687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solidFill>
                  <a:srgbClr val="C00000"/>
                </a:solidFill>
              </a:rPr>
              <a:t>Одуванчик лекарственный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38352" y="5805264"/>
            <a:ext cx="6600141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Дальше предлагаю вам, ребята,  ознакомиться </a:t>
            </a:r>
          </a:p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растениями – сухолюбами нашего края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214422"/>
            <a:ext cx="6643734" cy="4071966"/>
          </a:xfrm>
        </p:spPr>
        <p:txBody>
          <a:bodyPr>
            <a:normAutofit/>
          </a:bodyPr>
          <a:lstStyle/>
          <a:p>
            <a:r>
              <a:rPr lang="ru-RU" dirty="0">
                <a:hlinkClick r:id="rId2" action="ppaction://hlinkfile"/>
              </a:rPr>
              <a:t>Видео рассказ детей  о кошачьей лапке и лапчатке </a:t>
            </a:r>
            <a:r>
              <a:rPr lang="ru-RU" dirty="0" err="1">
                <a:hlinkClick r:id="rId2" action="ppaction://hlinkfile"/>
              </a:rPr>
              <a:t>лузик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0-tub-ru.yandex.net/i?id=c1d714966372ce910de7333e1d4abcf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b="1" dirty="0">
                <a:solidFill>
                  <a:srgbClr val="0070C0"/>
                </a:solidFill>
              </a:rPr>
              <a:t>На низинных лугах, болотах,  по берегам рек, озер много богатой растительности. Здесь постоянно влажно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1412776"/>
            <a:ext cx="6923112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Осока, клевер, </a:t>
            </a:r>
            <a:r>
              <a:rPr lang="ru-RU" sz="2400" b="1" dirty="0" err="1">
                <a:solidFill>
                  <a:schemeClr val="bg1"/>
                </a:solidFill>
                <a:latin typeface="Comic Sans MS" pitchFamily="66" charset="0"/>
              </a:rPr>
              <a:t>иван</a:t>
            </a: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 – чай, шалфей, и другие травы, которые растут здесь – называются влаголюбивыми растениями.</a:t>
            </a:r>
          </a:p>
          <a:p>
            <a:pPr>
              <a:spcBef>
                <a:spcPts val="0"/>
              </a:spcBef>
            </a:pP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У них крупные листья, способные накапливать влагу. Влага испаряется с их поверхности- и растения дышат. </a:t>
            </a:r>
          </a:p>
          <a:p>
            <a:pPr>
              <a:spcBef>
                <a:spcPts val="0"/>
              </a:spcBef>
            </a:pP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Корни у них короткие, так как вода находится близко к поверхности почвы.</a:t>
            </a:r>
          </a:p>
        </p:txBody>
      </p:sp>
      <p:pic>
        <p:nvPicPr>
          <p:cNvPr id="15364" name="Picture 4" descr="https://chayivankipreyevich.ru/wp-content/uploads/2017/05/ich-tsvet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5157192"/>
            <a:ext cx="1835696" cy="13767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380312" y="6309320"/>
            <a:ext cx="136815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0070C0"/>
                </a:solidFill>
              </a:rPr>
              <a:t>Иван</a:t>
            </a:r>
            <a:r>
              <a:rPr lang="ru-RU" dirty="0">
                <a:solidFill>
                  <a:srgbClr val="0070C0"/>
                </a:solidFill>
              </a:rPr>
              <a:t> - чай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5517232"/>
            <a:ext cx="5688632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 сейчас подготовленные ребята познакомят вас </a:t>
            </a:r>
          </a:p>
          <a:p>
            <a:pPr algn="ctr"/>
            <a:r>
              <a:rPr lang="ru-RU" dirty="0"/>
              <a:t>с особенностями  влаголюбивых растений.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Это осока </a:t>
            </a:r>
            <a:r>
              <a:rPr lang="ru-RU" b="1" dirty="0" err="1">
                <a:solidFill>
                  <a:srgbClr val="0070C0"/>
                </a:solidFill>
              </a:rPr>
              <a:t>большехвостая</a:t>
            </a:r>
            <a:r>
              <a:rPr lang="ru-RU" b="1" dirty="0">
                <a:solidFill>
                  <a:srgbClr val="0070C0"/>
                </a:solidFill>
              </a:rPr>
              <a:t> и ива козья.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752" cy="6312194"/>
          </a:xfrm>
        </p:spPr>
        <p:txBody>
          <a:bodyPr>
            <a:normAutofit/>
          </a:bodyPr>
          <a:lstStyle/>
          <a:p>
            <a:r>
              <a:rPr lang="ru-RU" sz="4900" dirty="0">
                <a:hlinkClick r:id="rId2" action="ppaction://hlinkfile"/>
              </a:rPr>
              <a:t>Видео рассказ детей  об осоке </a:t>
            </a:r>
            <a:r>
              <a:rPr lang="ru-RU" sz="4900" dirty="0" err="1">
                <a:hlinkClick r:id="rId2" action="ppaction://hlinkfile"/>
              </a:rPr>
              <a:t>большехвостой</a:t>
            </a:r>
            <a:r>
              <a:rPr lang="ru-RU" sz="4900" dirty="0">
                <a:hlinkClick r:id="rId2" action="ppaction://hlinkfile"/>
              </a:rPr>
              <a:t> и иве козьей</a:t>
            </a:r>
            <a:r>
              <a:rPr lang="ru-RU" sz="2000" dirty="0">
                <a:hlinkClick r:id="rId2" action="ppaction://hlinkfile"/>
              </a:rPr>
              <a:t/>
            </a:r>
            <a:br>
              <a:rPr lang="ru-RU" sz="2000" dirty="0">
                <a:hlinkClick r:id="rId2" action="ppaction://hlinkfile"/>
              </a:rPr>
            </a:br>
            <a:r>
              <a:rPr lang="ru-RU" sz="2000" dirty="0">
                <a:hlinkClick r:id="rId2" action="ppaction://hlinkfile"/>
              </a:rPr>
              <a:t/>
            </a:r>
            <a:br>
              <a:rPr lang="ru-RU" sz="2000" dirty="0">
                <a:hlinkClick r:id="rId2" action="ppaction://hlinkfile"/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269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Стимул: </vt:lpstr>
      <vt:lpstr>Слайд 3</vt:lpstr>
      <vt:lpstr>Видео рассказ детей  о кошачьей лапке и лапчатке лузик  </vt:lpstr>
      <vt:lpstr>На низинных лугах, болотах,  по берегам рек, озер много богатой растительности. Здесь постоянно влажно</vt:lpstr>
      <vt:lpstr>Видео рассказ детей  об осоке большехвостой и иве козьей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Мой компьютер</dc:creator>
  <cp:lastModifiedBy>User</cp:lastModifiedBy>
  <cp:revision>20</cp:revision>
  <dcterms:created xsi:type="dcterms:W3CDTF">2020-09-15T15:51:02Z</dcterms:created>
  <dcterms:modified xsi:type="dcterms:W3CDTF">2020-09-24T06:10:19Z</dcterms:modified>
</cp:coreProperties>
</file>