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9" r:id="rId3"/>
    <p:sldId id="281" r:id="rId4"/>
    <p:sldId id="284" r:id="rId5"/>
    <p:sldId id="282" r:id="rId6"/>
    <p:sldId id="283" r:id="rId7"/>
    <p:sldId id="285" r:id="rId8"/>
    <p:sldId id="263" r:id="rId9"/>
    <p:sldId id="265" r:id="rId10"/>
    <p:sldId id="267" r:id="rId11"/>
    <p:sldId id="264" r:id="rId12"/>
    <p:sldId id="268" r:id="rId13"/>
    <p:sldId id="272" r:id="rId14"/>
    <p:sldId id="270" r:id="rId15"/>
    <p:sldId id="286" r:id="rId16"/>
    <p:sldId id="277" r:id="rId17"/>
    <p:sldId id="278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2" y="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QWaZXxFnYdLKLtOSminNhPsU6Ar8_ydh/view?usp=sharin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drive.google.com/file/d/1i2jwswByUUPujNzHbhh-lHt7CNt2Cay_/view?usp=sharin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drive.google.com/file/d/1t-NqSXEbKTpuSpU5YxXruv00YSVonD0F/view?usp=shari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www.culture.ru/storage/images/08ac539d9d34543ada3372f67fde00c6/6e47588a4e79df46206718ce14bed47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4560" y="2132856"/>
            <a:ext cx="6141330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pbs.twimg.com/media/ElpQQwkXEAA_K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626163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s://stroyday.ru/wp-content/uploads/2020/05/%D0%BA%D0%BE%D1%81%D1%82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04" y="274638"/>
            <a:ext cx="9144000" cy="6099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евросеть\Desktop\92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передается грипп 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орви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4714908" cy="55007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/>
            <a:r>
              <a:rPr lang="ru-RU" b="1" dirty="0"/>
              <a:t>Кашель, чихание(воздушно-капельным путем)</a:t>
            </a:r>
          </a:p>
          <a:p>
            <a:pPr marL="514350" indent="-514350"/>
            <a:r>
              <a:rPr lang="ru-RU" b="1" dirty="0"/>
              <a:t>Прикосновения к лицу, глазам, носу, рту</a:t>
            </a:r>
          </a:p>
          <a:p>
            <a:pPr marL="514350" indent="-514350"/>
            <a:r>
              <a:rPr lang="ru-RU" b="1" dirty="0"/>
              <a:t>Рукопожатие</a:t>
            </a:r>
          </a:p>
          <a:p>
            <a:pPr marL="514350" indent="-514350"/>
            <a:r>
              <a:rPr lang="ru-RU" b="1" dirty="0"/>
              <a:t>Уход за больным</a:t>
            </a:r>
          </a:p>
          <a:p>
            <a:pPr marL="514350" indent="-514350"/>
            <a:r>
              <a:rPr lang="ru-RU" b="1" dirty="0"/>
              <a:t>Контакт с загрязненными поверхностями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6147" name="Picture 3" descr="C:\Users\евросеть\Desktop\как-передается-грипп-862x10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0978" y="1071546"/>
            <a:ext cx="3908739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1"/>
          </a:xfrm>
        </p:spPr>
        <p:txBody>
          <a:bodyPr/>
          <a:lstStyle/>
          <a:p>
            <a:r>
              <a:rPr lang="ru-RU" b="1" dirty="0"/>
              <a:t>Как защититься от ОРВИ и гриппа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коронавирус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4608512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/>
              <a:t> </a:t>
            </a:r>
            <a:r>
              <a:rPr lang="ru-RU" b="1" dirty="0" err="1"/>
              <a:t>Коронавирусы</a:t>
            </a:r>
            <a:r>
              <a:rPr lang="ru-RU" b="1" dirty="0"/>
              <a:t> — это большое семейство вирусов, в которое входят вирусы, способные вызывать целый ряд заболеваний у людей — от распространенной простуды до ТОРС (тяжелый острый респираторный синдром). </a:t>
            </a:r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4111155" cy="3916213"/>
          </a:xfrm>
          <a:prstGeom prst="rect">
            <a:avLst/>
          </a:prstGeom>
        </p:spPr>
      </p:pic>
      <p:pic>
        <p:nvPicPr>
          <p:cNvPr id="2050" name="Picture 2">
            <a:hlinkClick r:id="rId3"/>
            <a:extLst>
              <a:ext uri="{FF2B5EF4-FFF2-40B4-BE49-F238E27FC236}">
                <a16:creationId xmlns:a16="http://schemas.microsoft.com/office/drawing/2014/main" id="{A898E86F-FF9F-47FA-96BD-B375C13D9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1" y="5702054"/>
            <a:ext cx="1754189" cy="114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C:\Users\евросеть\Desktop\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380312" y="188640"/>
            <a:ext cx="15121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Liberation Serif" pitchFamily="18" charset="0"/>
                <a:cs typeface="Arial" panose="020B0604020202020204" pitchFamily="34" charset="0"/>
              </a:rPr>
              <a:t>Пути передачи </a:t>
            </a:r>
            <a:r>
              <a:rPr lang="ru-RU" b="1" dirty="0" err="1">
                <a:solidFill>
                  <a:srgbClr val="FF0000"/>
                </a:solidFill>
                <a:latin typeface="Liberation Serif" pitchFamily="18" charset="0"/>
                <a:cs typeface="Arial" panose="020B0604020202020204" pitchFamily="34" charset="0"/>
              </a:rPr>
              <a:t>коронавируса</a:t>
            </a:r>
            <a:endParaRPr lang="ru-RU" b="1" dirty="0">
              <a:solidFill>
                <a:srgbClr val="FF0000"/>
              </a:solidFill>
              <a:latin typeface="Liberation Serif" pitchFamily="18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5"/>
            <a:ext cx="8229600" cy="25922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>
                <a:latin typeface="Liberation Serif" pitchFamily="18" charset="0"/>
                <a:cs typeface="Arial" panose="020B0604020202020204" pitchFamily="34" charset="0"/>
              </a:rPr>
              <a:t>воздушно-капельный(выделение вируса происходит при кашле, чихании, разговоре) </a:t>
            </a:r>
          </a:p>
          <a:p>
            <a:r>
              <a:rPr lang="ru-RU" sz="2800" dirty="0">
                <a:latin typeface="Liberation Serif" pitchFamily="18" charset="0"/>
                <a:cs typeface="Arial" panose="020B0604020202020204" pitchFamily="34" charset="0"/>
              </a:rPr>
              <a:t>контактно-бытовой  (через поверхности, предметы обихода)</a:t>
            </a:r>
          </a:p>
          <a:p>
            <a:endParaRPr lang="ru-RU" sz="2800" dirty="0">
              <a:latin typeface="Liberation Serif" pitchFamily="18" charset="0"/>
            </a:endParaRPr>
          </a:p>
        </p:txBody>
      </p:sp>
      <p:pic>
        <p:nvPicPr>
          <p:cNvPr id="6146" name="Picture 2" descr="C:\Users\masha\Desktop\РАЗРАБОТКИ\Классный час\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83" y="3418077"/>
            <a:ext cx="3612480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sha\Desktop\РАЗРАБОТКИ\Классный час\25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3964713" cy="274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hlinkClick r:id="rId4"/>
            <a:extLst>
              <a:ext uri="{FF2B5EF4-FFF2-40B4-BE49-F238E27FC236}">
                <a16:creationId xmlns:a16="http://schemas.microsoft.com/office/drawing/2014/main" id="{E7CC248A-A6A4-4C19-B296-80D1BCDA2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3631" y="5733255"/>
            <a:ext cx="1930369" cy="125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18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bogdanovy\Desktop\IMG-5953698495c3a8e10b5749377e6a01ae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bogdanovy\Desktop\IMG-e59434a927839d6b3f6308e13d5305fa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72816"/>
            <a:ext cx="5184281" cy="476834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      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188640"/>
            <a:ext cx="302433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Урок здоровья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980728"/>
            <a:ext cx="53602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важно </a:t>
            </a:r>
          </a:p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быть здоровым?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8024" y="4293096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Liberation Serif" pitchFamily="18" charset="0"/>
              </a:rPr>
              <a:t>Салимова</a:t>
            </a:r>
            <a:r>
              <a:rPr lang="ru-RU" sz="2400" b="1" dirty="0">
                <a:latin typeface="Liberation Serif" pitchFamily="18" charset="0"/>
              </a:rPr>
              <a:t> Ю.М.</a:t>
            </a:r>
          </a:p>
          <a:p>
            <a:r>
              <a:rPr lang="ru-RU" sz="2400" b="1" dirty="0">
                <a:latin typeface="Liberation Serif" pitchFamily="18" charset="0"/>
              </a:rPr>
              <a:t>педагог доп. образования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www.medicina.ru/upload/medialibrary/19e/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9247" y="-314663"/>
            <a:ext cx="11241965" cy="74873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ИММУНИТЕТ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4725144"/>
            <a:ext cx="831641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u="sng" dirty="0">
                <a:solidFill>
                  <a:srgbClr val="FF0000"/>
                </a:solidFill>
                <a:latin typeface="Liberation Serif" pitchFamily="18" charset="0"/>
              </a:rPr>
              <a:t>Иммунитет</a:t>
            </a:r>
            <a:r>
              <a:rPr lang="ru-RU" sz="3200" dirty="0">
                <a:latin typeface="Liberation Serif" pitchFamily="18" charset="0"/>
              </a:rPr>
              <a:t> – это умение организма ребенка (взрослого) защищать себя от бактерий, инфекций, ядов и вирусов.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know.ru/uploads/posts/2018-02/1519404759_snimok.jpg"/>
          <p:cNvPicPr>
            <a:picLocks noChangeAspect="1" noChangeArrowheads="1"/>
          </p:cNvPicPr>
          <p:nvPr/>
        </p:nvPicPr>
        <p:blipFill>
          <a:blip r:embed="rId2" cstate="print"/>
          <a:srcRect l="4134" r="3729"/>
          <a:stretch>
            <a:fillRect/>
          </a:stretch>
        </p:blipFill>
        <p:spPr bwMode="auto">
          <a:xfrm>
            <a:off x="179512" y="692696"/>
            <a:ext cx="856895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https://www.intervolga.ru/upload/medialibrary/e1f/e1f71d5d8539fa37f787a8fd9ff4e1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968" y="846138"/>
            <a:ext cx="8704062" cy="5344294"/>
          </a:xfrm>
          <a:prstGeom prst="rect">
            <a:avLst/>
          </a:prstGeom>
          <a:noFill/>
        </p:spPr>
      </p:pic>
      <p:pic>
        <p:nvPicPr>
          <p:cNvPr id="31746" name="Picture 2" descr="https://im0-tub-ru.yandex.net/i?id=a9828e016c79d2d81cd16025da484dd8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651" y="868154"/>
            <a:ext cx="8310695" cy="5867716"/>
          </a:xfrm>
          <a:prstGeom prst="rect">
            <a:avLst/>
          </a:prstGeom>
          <a:noFill/>
        </p:spPr>
      </p:pic>
      <p:pic>
        <p:nvPicPr>
          <p:cNvPr id="1026" name="Picture 2">
            <a:hlinkClick r:id="rId4"/>
            <a:extLst>
              <a:ext uri="{FF2B5EF4-FFF2-40B4-BE49-F238E27FC236}">
                <a16:creationId xmlns:a16="http://schemas.microsoft.com/office/drawing/2014/main" id="{0B583CD9-9C0C-49DB-9A31-E9BDE7CA3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521" y="81564"/>
            <a:ext cx="2343124" cy="152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im0-tub-ru.yandex.net/i?id=c450d02197e9a6ff650d4ba7f0fd4fb1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90264"/>
            <a:ext cx="6948264" cy="6948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0081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ru-RU" b="1" u="sng" dirty="0">
                <a:solidFill>
                  <a:srgbClr val="FF0000"/>
                </a:solidFill>
              </a:rPr>
            </a:br>
            <a:r>
              <a:rPr lang="ru-RU" b="1" u="sng" dirty="0">
                <a:solidFill>
                  <a:srgbClr val="FF0000"/>
                </a:solidFill>
              </a:rPr>
              <a:t>ОРЗ (ОРВИ) </a:t>
            </a:r>
            <a:r>
              <a:rPr lang="ru-RU" b="1" dirty="0">
                <a:solidFill>
                  <a:srgbClr val="FF0000"/>
                </a:solidFill>
              </a:rPr>
              <a:t>– это вирусы гриппа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https://svetly3.ru/800/600/https/tmu.org.ua/wp-content/uploads/2019/06/1559895307_Tabletki-ot-nasmorka-i-zalozhennosti-nosa-Sostav-ceny-otzyvy-kak-prinima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79928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4680520" cy="47525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Liberation Serif" pitchFamily="18" charset="0"/>
              </a:rPr>
              <a:t>Грипп </a:t>
            </a:r>
            <a:r>
              <a:rPr lang="ru-RU" sz="2800" b="1" dirty="0">
                <a:solidFill>
                  <a:schemeClr val="tx1"/>
                </a:solidFill>
                <a:latin typeface="Liberation Serif" pitchFamily="18" charset="0"/>
              </a:rPr>
              <a:t>— это тяжелая вирусная инфекция, которая поражает мужчин, женщин и детей всех возрастов и национальностей. Эпидемии гриппа случаются каждый год обычно в холодное время года</a:t>
            </a:r>
            <a:br>
              <a:rPr lang="ru-RU" sz="2800" dirty="0">
                <a:latin typeface="Liberation Serif" pitchFamily="18" charset="0"/>
              </a:rPr>
            </a:br>
            <a:endParaRPr lang="ru-RU" sz="2800" dirty="0">
              <a:latin typeface="Liberation Serif" pitchFamily="18" charset="0"/>
            </a:endParaRPr>
          </a:p>
        </p:txBody>
      </p:sp>
      <p:pic>
        <p:nvPicPr>
          <p:cNvPr id="4098" name="Picture 2" descr="C:\Users\евросеть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40768"/>
            <a:ext cx="3816424" cy="402554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1"/>
            <a:ext cx="7772400" cy="764704"/>
          </a:xfrm>
        </p:spPr>
        <p:txBody>
          <a:bodyPr/>
          <a:lstStyle/>
          <a:p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грипп?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евросеть\Desktop\simptomatika-grippa-2019-2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04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181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Liberation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 ОРЗ (ОРВИ) – это вирусы гриппа </vt:lpstr>
      <vt:lpstr>Что такое грипп?</vt:lpstr>
      <vt:lpstr>Презентация PowerPoint</vt:lpstr>
      <vt:lpstr>Презентация PowerPoint</vt:lpstr>
      <vt:lpstr>Как передается грипп и орви?</vt:lpstr>
      <vt:lpstr>Как защититься от ОРВИ и гриппа</vt:lpstr>
      <vt:lpstr>Что такое коронавирус?</vt:lpstr>
      <vt:lpstr>Презентация PowerPoint</vt:lpstr>
      <vt:lpstr>Пути передачи коронавируса</vt:lpstr>
      <vt:lpstr>Презентация PowerPoint</vt:lpstr>
      <vt:lpstr>Презентация PowerPoint</vt:lpstr>
      <vt:lpstr>      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профилактики орви гриппа и коронавируса</dc:title>
  <dc:creator>Валерий</dc:creator>
  <cp:lastModifiedBy>user</cp:lastModifiedBy>
  <cp:revision>24</cp:revision>
  <dcterms:created xsi:type="dcterms:W3CDTF">2020-03-16T16:30:54Z</dcterms:created>
  <dcterms:modified xsi:type="dcterms:W3CDTF">2021-10-19T05:33:53Z</dcterms:modified>
</cp:coreProperties>
</file>