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4E21DCB-BF20-4E6F-91D7-32341C22477D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0854E2-96A1-4EF0-884F-87296E3C6D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068960"/>
            <a:ext cx="5637010" cy="882119"/>
          </a:xfrm>
        </p:spPr>
        <p:txBody>
          <a:bodyPr>
            <a:normAutofit/>
          </a:bodyPr>
          <a:lstStyle/>
          <a:p>
            <a:pPr algn="r"/>
            <a:r>
              <a:rPr lang="ru-RU" sz="3600" b="1" i="1" dirty="0" smtClean="0">
                <a:solidFill>
                  <a:srgbClr val="7030A0"/>
                </a:solidFill>
              </a:rPr>
              <a:t>Вредные привычки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175351" cy="1793167"/>
          </a:xfrm>
        </p:spPr>
        <p:txBody>
          <a:bodyPr/>
          <a:lstStyle/>
          <a:p>
            <a:r>
              <a:rPr lang="ru-RU" sz="8800" dirty="0" smtClean="0"/>
              <a:t>викторина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394574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витамины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Вещества, помогающие укреплять организм?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55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лечение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Система медицинских действий, направленная на оздоровление организма?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7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курение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136904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Одна из наиболее распространённых вредных привычек? 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8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Физкультура, спорт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92888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Занятия, способствующие сохранению и поддержанию здоровья?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05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66248" cy="1143000"/>
          </a:xfrm>
        </p:spPr>
        <p:txBody>
          <a:bodyPr/>
          <a:lstStyle/>
          <a:p>
            <a:pPr algn="ctr"/>
            <a:r>
              <a:rPr lang="ru-RU" sz="8800" dirty="0" smtClean="0"/>
              <a:t>Молодцы!!!</a:t>
            </a:r>
            <a:endParaRPr lang="ru-RU" sz="8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140968"/>
            <a:ext cx="8424936" cy="3474720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rgbClr val="7030A0"/>
                </a:solidFill>
              </a:rPr>
              <a:t>Будьте здоровы!!!</a:t>
            </a:r>
            <a:endParaRPr lang="ru-RU" sz="60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здоровье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96944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Физическое, умственное и нравственное благополучие человека?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0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наркотики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064896" cy="347472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Вредные вещества, оказывающие действия на нервную систему и весь организм человека?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59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сердце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Важный орган человека, обеспечивающий его жизнедеятельность?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6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/>
              <a:t>д</a:t>
            </a:r>
            <a:r>
              <a:rPr lang="ru-RU" sz="6600" dirty="0" smtClean="0"/>
              <a:t>ым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692696"/>
            <a:ext cx="7560840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Выделяется при курении, сжигании чего-либо?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98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никотин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920880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Вредное вещество, содержащееся в сигаретах?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3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лёгкие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920880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Орган дыхания, отравляемый курильщиком?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5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Режим дня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Распорядок жизни?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8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/>
              <a:t>алкоголизм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776864" cy="34747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Болезнь, вызванная пьянством?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3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110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викторина</vt:lpstr>
      <vt:lpstr>здоровье</vt:lpstr>
      <vt:lpstr>наркотики</vt:lpstr>
      <vt:lpstr>сердце</vt:lpstr>
      <vt:lpstr>дым </vt:lpstr>
      <vt:lpstr>никотин</vt:lpstr>
      <vt:lpstr>лёгкие</vt:lpstr>
      <vt:lpstr>Режим дня</vt:lpstr>
      <vt:lpstr>алкоголизм</vt:lpstr>
      <vt:lpstr>витамины</vt:lpstr>
      <vt:lpstr>лечение</vt:lpstr>
      <vt:lpstr>курение</vt:lpstr>
      <vt:lpstr>Физкультура, спорт</vt:lpstr>
      <vt:lpstr>Молодцы!!!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User</dc:creator>
  <cp:lastModifiedBy>User</cp:lastModifiedBy>
  <cp:revision>3</cp:revision>
  <dcterms:created xsi:type="dcterms:W3CDTF">2022-02-04T04:33:51Z</dcterms:created>
  <dcterms:modified xsi:type="dcterms:W3CDTF">2022-02-04T04:55:40Z</dcterms:modified>
</cp:coreProperties>
</file>