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8" r:id="rId3"/>
    <p:sldId id="269" r:id="rId4"/>
    <p:sldId id="274" r:id="rId5"/>
    <p:sldId id="272" r:id="rId6"/>
    <p:sldId id="273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6486E-46A1-4234-B575-731353E46C7F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79064-8B89-416B-AB60-FC39695F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F6C9-7164-41D8-9B5B-7290FEECA32F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6C93-5093-4F04-838A-516FD2FF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F6C9-7164-41D8-9B5B-7290FEECA32F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6C93-5093-4F04-838A-516FD2FF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F6C9-7164-41D8-9B5B-7290FEECA32F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6C93-5093-4F04-838A-516FD2FF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F6C9-7164-41D8-9B5B-7290FEECA32F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6C93-5093-4F04-838A-516FD2FF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F6C9-7164-41D8-9B5B-7290FEECA32F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6C93-5093-4F04-838A-516FD2FF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F6C9-7164-41D8-9B5B-7290FEECA32F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6C93-5093-4F04-838A-516FD2FF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F6C9-7164-41D8-9B5B-7290FEECA32F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6C93-5093-4F04-838A-516FD2FF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F6C9-7164-41D8-9B5B-7290FEECA32F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6C93-5093-4F04-838A-516FD2FF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F6C9-7164-41D8-9B5B-7290FEECA32F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6C93-5093-4F04-838A-516FD2FF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F6C9-7164-41D8-9B5B-7290FEECA32F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6C93-5093-4F04-838A-516FD2FF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F6C9-7164-41D8-9B5B-7290FEECA32F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6C93-5093-4F04-838A-516FD2FF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EF6C9-7164-41D8-9B5B-7290FEECA32F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6C93-5093-4F04-838A-516FD2FF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-page-1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908720"/>
            <a:ext cx="8100392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Практическая работа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Степень озеленения 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Пришкольного участка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4286256"/>
            <a:ext cx="48994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Закиров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Никита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ученик 7 класса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МОУ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Дубская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-page-1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155648"/>
            <a:ext cx="4608512" cy="1323439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Функции зеленых насаждений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Стрелка углом 3"/>
          <p:cNvSpPr/>
          <p:nvPr/>
        </p:nvSpPr>
        <p:spPr>
          <a:xfrm>
            <a:off x="2304256" y="476672"/>
            <a:ext cx="611560" cy="3678976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76672"/>
            <a:ext cx="5868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Пылезадерживающие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свойства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0700" y="1340767"/>
            <a:ext cx="3736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Газозащитная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роль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4141078"/>
            <a:ext cx="4027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Ветрозащитная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роль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24211" y="5733256"/>
            <a:ext cx="4235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Фитонцидное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действие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25839" y="2546991"/>
            <a:ext cx="5708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Влияние на влажность воздуха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трелка углом 10"/>
          <p:cNvSpPr/>
          <p:nvPr/>
        </p:nvSpPr>
        <p:spPr>
          <a:xfrm>
            <a:off x="2915816" y="1340768"/>
            <a:ext cx="648072" cy="2800310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3871601" y="3034040"/>
            <a:ext cx="340360" cy="110703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624211" y="4155648"/>
            <a:ext cx="739877" cy="35347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углом 14"/>
          <p:cNvSpPr/>
          <p:nvPr/>
        </p:nvSpPr>
        <p:spPr>
          <a:xfrm rot="5400000">
            <a:off x="4536925" y="4906093"/>
            <a:ext cx="951416" cy="702910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3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1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7753" y="836712"/>
            <a:ext cx="55962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деревьев и кустарников - 200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987824" y="1340768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24128" y="1412776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483768" y="2132856"/>
            <a:ext cx="43909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150                              50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 descr="S73001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05064"/>
            <a:ext cx="172819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S7300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6832"/>
            <a:ext cx="1368152" cy="205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5" descr="S73001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627784" y="2708920"/>
            <a:ext cx="2520280" cy="1890210"/>
          </a:xfrm>
          <a:prstGeom prst="rect">
            <a:avLst/>
          </a:prstGeom>
        </p:spPr>
      </p:pic>
      <p:pic>
        <p:nvPicPr>
          <p:cNvPr id="18" name="Рисунок 17" descr="p42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4725144"/>
            <a:ext cx="2515781" cy="1886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" descr="S73001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2420888"/>
            <a:ext cx="1977613" cy="206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6" descr="S73001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725144"/>
            <a:ext cx="2270056" cy="170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1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332656"/>
            <a:ext cx="56639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Площадь газона - 1,5 га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70613_140011.jpg"/>
          <p:cNvPicPr>
            <a:picLocks noChangeAspect="1"/>
          </p:cNvPicPr>
          <p:nvPr/>
        </p:nvPicPr>
        <p:blipFill>
          <a:blip r:embed="rId3" cstate="print"/>
          <a:srcRect t="65750" r="-399"/>
          <a:stretch>
            <a:fillRect/>
          </a:stretch>
        </p:blipFill>
        <p:spPr>
          <a:xfrm>
            <a:off x="2051720" y="1484784"/>
            <a:ext cx="3600400" cy="218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170613_135936.jpg"/>
          <p:cNvPicPr>
            <a:picLocks noChangeAspect="1"/>
          </p:cNvPicPr>
          <p:nvPr/>
        </p:nvPicPr>
        <p:blipFill>
          <a:blip r:embed="rId4" cstate="print"/>
          <a:srcRect l="76775" t="51400"/>
          <a:stretch>
            <a:fillRect/>
          </a:stretch>
        </p:blipFill>
        <p:spPr>
          <a:xfrm>
            <a:off x="6228184" y="1196752"/>
            <a:ext cx="2483768" cy="292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170613_140138.jpg"/>
          <p:cNvPicPr>
            <a:picLocks noChangeAspect="1"/>
          </p:cNvPicPr>
          <p:nvPr/>
        </p:nvPicPr>
        <p:blipFill>
          <a:blip r:embed="rId5" cstate="print"/>
          <a:srcRect l="50787" t="62600" r="25588" b="2401"/>
          <a:stretch>
            <a:fillRect/>
          </a:stretch>
        </p:blipFill>
        <p:spPr>
          <a:xfrm>
            <a:off x="395536" y="4005064"/>
            <a:ext cx="3168352" cy="2640293"/>
          </a:xfrm>
          <a:prstGeom prst="rect">
            <a:avLst/>
          </a:prstGeom>
        </p:spPr>
      </p:pic>
      <p:pic>
        <p:nvPicPr>
          <p:cNvPr id="7" name="Рисунок 6" descr="IMG_20170613_143744.jpg"/>
          <p:cNvPicPr>
            <a:picLocks noChangeAspect="1"/>
          </p:cNvPicPr>
          <p:nvPr/>
        </p:nvPicPr>
        <p:blipFill>
          <a:blip r:embed="rId6" cstate="print"/>
          <a:srcRect t="67850" r="1467"/>
          <a:stretch>
            <a:fillRect/>
          </a:stretch>
        </p:blipFill>
        <p:spPr>
          <a:xfrm>
            <a:off x="4211960" y="4365104"/>
            <a:ext cx="3801021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1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76683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Площадь </a:t>
            </a:r>
          </a:p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кроны деревьев и кустарников – 300 м</a:t>
            </a:r>
            <a:r>
              <a:rPr lang="ru-RU" sz="48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78092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Крона 1 дерева = 2 м</a:t>
            </a:r>
            <a:r>
              <a:rPr lang="ru-RU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Крона 1 кустарника = 1 м</a:t>
            </a:r>
            <a:r>
              <a:rPr lang="ru-RU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1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260648"/>
            <a:ext cx="70476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Общая площадь </a:t>
            </a:r>
          </a:p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кроны деревьев и газона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772816"/>
            <a:ext cx="38988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Площадь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кроны деревьев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кустарников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4716016" y="2492896"/>
            <a:ext cx="576064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52120" y="2132856"/>
            <a:ext cx="23487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Площадь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газона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3789040"/>
            <a:ext cx="2271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300 м</a:t>
            </a:r>
            <a:r>
              <a:rPr lang="ru-RU" sz="54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3789040"/>
            <a:ext cx="2964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15000 м</a:t>
            </a:r>
            <a:r>
              <a:rPr lang="ru-RU" sz="54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4869160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15300 м</a:t>
            </a:r>
            <a:r>
              <a:rPr lang="ru-RU" sz="72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1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260648"/>
            <a:ext cx="70476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Площадь зелёных насаждений в школе, приходящихся на одного ученика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916832"/>
            <a:ext cx="2962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Общая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площадь </a:t>
            </a:r>
          </a:p>
        </p:txBody>
      </p:sp>
      <p:sp>
        <p:nvSpPr>
          <p:cNvPr id="6" name="Деление 5"/>
          <p:cNvSpPr/>
          <p:nvPr/>
        </p:nvSpPr>
        <p:spPr>
          <a:xfrm>
            <a:off x="3923928" y="2492896"/>
            <a:ext cx="1080120" cy="864096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96181" y="2132856"/>
            <a:ext cx="24606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Всего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573016"/>
            <a:ext cx="2964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15300 м</a:t>
            </a:r>
            <a:r>
              <a:rPr lang="ru-RU" sz="54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350100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126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509120"/>
            <a:ext cx="35878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88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1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3501008"/>
            <a:ext cx="64202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одного жителя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должно приходиться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 м</a:t>
            </a:r>
            <a:r>
              <a:rPr lang="ru-RU" sz="40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зелёных насаждений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2983" r="74338" b="61660"/>
          <a:stretch>
            <a:fillRect/>
          </a:stretch>
        </p:blipFill>
        <p:spPr bwMode="auto">
          <a:xfrm>
            <a:off x="2483768" y="548680"/>
            <a:ext cx="4320480" cy="240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1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1124744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Если учесть и все кустарники пришкольного участка – их 200 шт., то с уверенностью можно сказать, что все учащиеся школы обеспечиваются кислородом, выделенным зелеными насаждениями нашей школы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148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timox</cp:lastModifiedBy>
  <cp:revision>39</cp:revision>
  <dcterms:created xsi:type="dcterms:W3CDTF">2018-11-28T06:32:01Z</dcterms:created>
  <dcterms:modified xsi:type="dcterms:W3CDTF">2018-12-01T03:25:51Z</dcterms:modified>
</cp:coreProperties>
</file>