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11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2998308" y="1462702"/>
            <a:ext cx="520003" cy="465789"/>
          </a:xfrm>
          <a:prstGeom prst="rect">
            <a:avLst/>
          </a:prstGeom>
          <a:noFill/>
        </p:spPr>
      </p:pic>
      <p:pic>
        <p:nvPicPr>
          <p:cNvPr id="1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691680" y="1194048"/>
            <a:ext cx="647377" cy="579883"/>
          </a:xfrm>
          <a:prstGeom prst="rect">
            <a:avLst/>
          </a:prstGeom>
          <a:noFill/>
        </p:spPr>
      </p:pic>
      <p:pic>
        <p:nvPicPr>
          <p:cNvPr id="1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467716" y="455488"/>
            <a:ext cx="474757" cy="425260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387954" y="1542099"/>
            <a:ext cx="282402" cy="25295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250070" y="372908"/>
            <a:ext cx="282402" cy="252959"/>
          </a:xfrm>
          <a:prstGeom prst="rect">
            <a:avLst/>
          </a:prstGeom>
          <a:noFill/>
        </p:spPr>
      </p:pic>
      <p:pic>
        <p:nvPicPr>
          <p:cNvPr id="19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59832" y="0"/>
            <a:ext cx="4762500" cy="2295526"/>
          </a:xfrm>
          <a:prstGeom prst="rect">
            <a:avLst/>
          </a:prstGeom>
          <a:noFill/>
        </p:spPr>
      </p:pic>
      <p:pic>
        <p:nvPicPr>
          <p:cNvPr id="21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 userDrawn="1"/>
        </p:nvSpPr>
        <p:spPr>
          <a:xfrm>
            <a:off x="0" y="0"/>
            <a:ext cx="9144000" cy="6858001"/>
          </a:xfrm>
          <a:prstGeom prst="rect">
            <a:avLst/>
          </a:prstGeom>
          <a:noFill/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548680"/>
            <a:ext cx="3960440" cy="3960440"/>
          </a:xfrm>
          <a:prstGeom prst="rect">
            <a:avLst/>
          </a:prstGeom>
          <a:noFill/>
        </p:spPr>
      </p:pic>
      <p:pic>
        <p:nvPicPr>
          <p:cNvPr id="2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22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1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685555">
            <a:off x="626085" y="1528055"/>
            <a:ext cx="1617183" cy="21388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218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9228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3130519" y="1462702"/>
            <a:ext cx="520003" cy="46578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823891" y="1194048"/>
            <a:ext cx="647377" cy="579883"/>
          </a:xfrm>
          <a:prstGeom prst="rect">
            <a:avLst/>
          </a:prstGeom>
          <a:noFill/>
        </p:spPr>
      </p:pic>
      <p:pic>
        <p:nvPicPr>
          <p:cNvPr id="2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599927" y="455488"/>
            <a:ext cx="474757" cy="425260"/>
          </a:xfrm>
          <a:prstGeom prst="rect">
            <a:avLst/>
          </a:prstGeom>
          <a:noFill/>
        </p:spPr>
      </p:pic>
      <p:pic>
        <p:nvPicPr>
          <p:cNvPr id="2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520165" y="1542099"/>
            <a:ext cx="282402" cy="252959"/>
          </a:xfrm>
          <a:prstGeom prst="rect">
            <a:avLst/>
          </a:prstGeom>
          <a:noFill/>
        </p:spPr>
      </p:pic>
      <p:pic>
        <p:nvPicPr>
          <p:cNvPr id="2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382281" y="372908"/>
            <a:ext cx="282402" cy="252959"/>
          </a:xfrm>
          <a:prstGeom prst="rect">
            <a:avLst/>
          </a:prstGeom>
          <a:noFill/>
        </p:spPr>
      </p:pic>
      <p:pic>
        <p:nvPicPr>
          <p:cNvPr id="9240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7864" y="0"/>
            <a:ext cx="4762500" cy="2295526"/>
          </a:xfrm>
          <a:prstGeom prst="rect">
            <a:avLst/>
          </a:prstGeom>
          <a:noFill/>
        </p:spPr>
      </p:pic>
      <p:pic>
        <p:nvPicPr>
          <p:cNvPr id="3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pic>
        <p:nvPicPr>
          <p:cNvPr id="3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38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39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1992" y="152400"/>
            <a:ext cx="3960440" cy="3960440"/>
          </a:xfrm>
          <a:prstGeom prst="rect">
            <a:avLst/>
          </a:prstGeom>
          <a:noFill/>
        </p:spPr>
      </p:pic>
      <p:pic>
        <p:nvPicPr>
          <p:cNvPr id="923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525172">
            <a:off x="684484" y="1607470"/>
            <a:ext cx="1617183" cy="2138855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 userDrawn="1"/>
        </p:nvSpPr>
        <p:spPr>
          <a:xfrm>
            <a:off x="0" y="116632"/>
            <a:ext cx="9144000" cy="6858000"/>
          </a:xfrm>
          <a:prstGeom prst="rect">
            <a:avLst/>
          </a:prstGeom>
          <a:solidFill>
            <a:srgbClr val="E3DFF7">
              <a:alpha val="69000"/>
            </a:srgbClr>
          </a:solidFill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BD52-5950-4F4F-8684-D99FAF53D51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268760"/>
            <a:ext cx="5182344" cy="197165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Правила </a:t>
            </a:r>
            <a:r>
              <a:rPr lang="ru-RU" sz="6000" b="1" dirty="0" err="1" smtClean="0">
                <a:solidFill>
                  <a:srgbClr val="00B0F0"/>
                </a:solidFill>
                <a:latin typeface="Georgia" pitchFamily="18" charset="0"/>
              </a:rPr>
              <a:t>СУП</a:t>
            </a:r>
            <a:r>
              <a:rPr lang="ru-RU" sz="6000" b="1" dirty="0" err="1">
                <a:solidFill>
                  <a:srgbClr val="00B0F0"/>
                </a:solidFill>
                <a:latin typeface="Georgia" pitchFamily="18" charset="0"/>
              </a:rPr>
              <a:t>а</a:t>
            </a:r>
            <a:endParaRPr lang="ru-RU" sz="60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013176"/>
            <a:ext cx="4680520" cy="17281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Отчет о проведении внеклассного мероприятия  по охране окружающей среды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Отчет подготовили: Карине </a:t>
            </a:r>
            <a:r>
              <a:rPr lang="ru-RU" sz="1400" b="1" dirty="0" err="1" smtClean="0">
                <a:solidFill>
                  <a:schemeClr val="tx1"/>
                </a:solidFill>
                <a:latin typeface="Georgia" pitchFamily="18" charset="0"/>
              </a:rPr>
              <a:t>Аракеловна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Georgia" pitchFamily="18" charset="0"/>
              </a:rPr>
              <a:t>Адамян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, социальный педагог</a:t>
            </a:r>
            <a:endParaRPr lang="ru-RU" sz="1400" b="1" dirty="0">
              <a:solidFill>
                <a:schemeClr val="tx1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Ирина Васильевна </a:t>
            </a:r>
            <a:r>
              <a:rPr lang="ru-RU" sz="1400" b="1" dirty="0" err="1" smtClean="0">
                <a:solidFill>
                  <a:schemeClr val="tx1"/>
                </a:solidFill>
                <a:latin typeface="Georgia" pitchFamily="18" charset="0"/>
              </a:rPr>
              <a:t>Бурундукова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педагог-библиотекарь</a:t>
            </a:r>
            <a:endParaRPr lang="ru-RU" sz="1400" b="1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 txBox="1">
            <a:spLocks/>
          </p:cNvSpPr>
          <p:nvPr/>
        </p:nvSpPr>
        <p:spPr>
          <a:xfrm>
            <a:off x="539552" y="5415974"/>
            <a:ext cx="8496944" cy="12741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Внеклассное мероприятие «Правила </a:t>
            </a:r>
            <a:r>
              <a:rPr lang="ru-RU" sz="2400" dirty="0" err="1" smtClean="0">
                <a:solidFill>
                  <a:srgbClr val="0070C0"/>
                </a:solidFill>
                <a:latin typeface="Georgia" pitchFamily="18" charset="0"/>
              </a:rPr>
              <a:t>СУПа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» проведено в 3б классе МОУ «</a:t>
            </a:r>
            <a:r>
              <a:rPr lang="ru-RU" sz="2400" dirty="0" err="1" smtClean="0">
                <a:solidFill>
                  <a:srgbClr val="0070C0"/>
                </a:solidFill>
                <a:latin typeface="Georgia" pitchFamily="18" charset="0"/>
              </a:rPr>
              <a:t>Зайковская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 СОШ №1».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</a:rPr>
              <a:t>Количество детей, принявших участие в занятии - 19 </a:t>
            </a:r>
          </a:p>
        </p:txBody>
      </p:sp>
      <p:pic>
        <p:nvPicPr>
          <p:cNvPr id="1027" name="Picture 3" descr="F:\фото\msg1463678421-17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1" y="250794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msg1463678421-17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577" y="-36385"/>
            <a:ext cx="2646293" cy="3528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 txBox="1">
            <a:spLocks/>
          </p:cNvSpPr>
          <p:nvPr/>
        </p:nvSpPr>
        <p:spPr>
          <a:xfrm>
            <a:off x="528480" y="6396335"/>
            <a:ext cx="849694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Необходимые материалы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1026" name="Picture 2" descr="C:\Users\Зайково\Desktop\осень 2023\конкурс каринка\6c306570-ae90-49d7-9d57-3a81a71cbc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3172361" cy="5614395"/>
          </a:xfrm>
          <a:prstGeom prst="rect">
            <a:avLst/>
          </a:prstGeom>
          <a:noFill/>
        </p:spPr>
      </p:pic>
      <p:pic>
        <p:nvPicPr>
          <p:cNvPr id="1029" name="Picture 5" descr="https://avatars.mds.yandex.net/i?id=24b88924403a6580fb101cdc5828a06ac8c60e1e-9682103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636912"/>
            <a:ext cx="3840088" cy="384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 txBox="1">
            <a:spLocks/>
          </p:cNvSpPr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Основное содержание занятия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3074" name="Picture 2" descr="F:\фото\msg1463678421-17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67" y="2204864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\msg1463678421-17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3"/>
          <p:cNvSpPr txBox="1">
            <a:spLocks/>
          </p:cNvSpPr>
          <p:nvPr/>
        </p:nvSpPr>
        <p:spPr>
          <a:xfrm>
            <a:off x="323528" y="5877272"/>
            <a:ext cx="849694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noProof="0" dirty="0" smtClean="0">
                <a:solidFill>
                  <a:srgbClr val="0070C0"/>
                </a:solidFill>
                <a:latin typeface="Georgia" pitchFamily="18" charset="0"/>
              </a:rPr>
              <a:t>Знакомство с вопросами по экологии 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4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 txBox="1">
            <a:spLocks/>
          </p:cNvSpPr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noProof="0" dirty="0" smtClean="0">
                <a:solidFill>
                  <a:srgbClr val="0070C0"/>
                </a:solidFill>
                <a:latin typeface="Georgia" pitchFamily="18" charset="0"/>
              </a:rPr>
              <a:t>Мастер-класс «Сумка-</a:t>
            </a:r>
            <a:r>
              <a:rPr lang="ru-RU" sz="2400" noProof="0" dirty="0" err="1" smtClean="0">
                <a:solidFill>
                  <a:srgbClr val="0070C0"/>
                </a:solidFill>
                <a:latin typeface="Georgia" pitchFamily="18" charset="0"/>
              </a:rPr>
              <a:t>шопер</a:t>
            </a:r>
            <a:r>
              <a:rPr lang="ru-RU" sz="2400" noProof="0" dirty="0" smtClean="0">
                <a:solidFill>
                  <a:srgbClr val="0070C0"/>
                </a:solidFill>
                <a:latin typeface="Georgia" pitchFamily="18" charset="0"/>
              </a:rPr>
              <a:t>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4098" name="Picture 2" descr="F:\фото\msg1463678421-17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42" y="2744924"/>
            <a:ext cx="5484101" cy="411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\msg1463678421-17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8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фото\msg1463678421-17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фото\msg1463678421-17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30" y="332656"/>
            <a:ext cx="2916070" cy="3888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фото\msg1463678421-173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988840"/>
            <a:ext cx="4073143" cy="3054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фото\msg1463678421-173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" y="4249046"/>
            <a:ext cx="3478605" cy="2608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фото\msg1463678421-173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38899"/>
            <a:ext cx="3492134" cy="2619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7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312732" cy="4414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</a:rPr>
              <a:t>Игра сортировка мусора</a:t>
            </a:r>
          </a:p>
        </p:txBody>
      </p:sp>
      <p:pic>
        <p:nvPicPr>
          <p:cNvPr id="6147" name="Picture 3" descr="F:\фото\msg1463678421-17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1205682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фото\msg1463678421-17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90" y="3367349"/>
            <a:ext cx="2622940" cy="3497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фото\msg1463678421-17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81" y="722313"/>
            <a:ext cx="2380559" cy="3174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5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 txBox="1">
            <a:spLocks/>
          </p:cNvSpPr>
          <p:nvPr/>
        </p:nvSpPr>
        <p:spPr>
          <a:xfrm>
            <a:off x="251520" y="260648"/>
            <a:ext cx="8496944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noProof="0" dirty="0" smtClean="0">
                <a:solidFill>
                  <a:srgbClr val="0070C0"/>
                </a:solidFill>
                <a:latin typeface="Georgia" pitchFamily="18" charset="0"/>
              </a:rPr>
              <a:t>Практическое занятие – сортировка мусора по кодам переработки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</a:rPr>
              <a:t> </a:t>
            </a:r>
          </a:p>
        </p:txBody>
      </p:sp>
      <p:pic>
        <p:nvPicPr>
          <p:cNvPr id="7170" name="Picture 2" descr="F:\фото\msg1463678421-17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059832" cy="407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о\msg1463678421-17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839649" cy="3786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фото\msg1463678421-173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441508"/>
            <a:ext cx="3312369" cy="4416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4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4664"/>
            <a:ext cx="3839391" cy="548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.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4664"/>
            <a:ext cx="346936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647056" y="6396335"/>
            <a:ext cx="849694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</a:rPr>
              <a:t>Памятка – полезные привычки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80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Правила СУПа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15</cp:revision>
  <dcterms:created xsi:type="dcterms:W3CDTF">2014-08-13T11:18:13Z</dcterms:created>
  <dcterms:modified xsi:type="dcterms:W3CDTF">2023-11-03T04:27:39Z</dcterms:modified>
</cp:coreProperties>
</file>