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Default ContentType="image/jpeg" Extension="jpeg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9" r:id="rId3"/>
    <p:sldId id="256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310" autoAdjust="0"/>
  </p:normalViewPr>
  <p:slideViewPr>
    <p:cSldViewPr>
      <p:cViewPr varScale="1">
        <p:scale>
          <a:sx n="83" d="100"/>
          <a:sy n="83" d="100"/>
        </p:scale>
        <p:origin x="-142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7A8BD99-02F8-44C4-ABB0-7CA3411F075E}" type="datetimeFigureOut">
              <a:rPr lang="ru-RU" smtClean="0"/>
              <a:pPr/>
              <a:t>02.11.2023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BCAB5-2E13-46E0-A2C7-C1B0788E23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3" Target="../media/image24.jpeg" Type="http://schemas.openxmlformats.org/officeDocument/2006/relationships/image"/><Relationship Id="rId2" Target="../media/image2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25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media/image26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30.jpeg" Type="http://schemas.openxmlformats.org/officeDocument/2006/relationships/image"/><Relationship Id="rId5" Target="../media/image29.jpeg" Type="http://schemas.openxmlformats.org/officeDocument/2006/relationships/image"/><Relationship Id="rId4" Target="../media/image28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32.jpeg" Type="http://schemas.openxmlformats.org/officeDocument/2006/relationships/image"/><Relationship Id="rId2" Target="../media/image31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33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3" Target="../media/image35.jpeg" Type="http://schemas.openxmlformats.org/officeDocument/2006/relationships/image"/><Relationship Id="rId2" Target="../media/image34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38.jpeg" Type="http://schemas.openxmlformats.org/officeDocument/2006/relationships/image"/><Relationship Id="rId5" Target="../media/image37.jpeg" Type="http://schemas.openxmlformats.org/officeDocument/2006/relationships/image"/><Relationship Id="rId4" Target="../media/image36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9.jpe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2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media/image1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5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17.jpeg" Type="http://schemas.openxmlformats.org/officeDocument/2006/relationships/image"/><Relationship Id="rId2" Target="../media/image16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8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20.jpeg" Type="http://schemas.openxmlformats.org/officeDocument/2006/relationships/image"/><Relationship Id="rId2" Target="../media/image19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2.jpeg" Type="http://schemas.openxmlformats.org/officeDocument/2006/relationships/image"/><Relationship Id="rId4" Target="../media/image21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OneDrive\Рабочий стол\документация 23-24\экология\посвящение эколята 2023\фото\WhatsApp Image 2023-09-29 at 11.02.4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16000" y="8643974"/>
            <a:ext cx="10160000" cy="7620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428728" y="142852"/>
            <a:ext cx="67866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МУНИЦИПАЛЬНОЕ ОБЩЕОБРАЗОВАТЕЛЬНОЕ УЧРЕЖДЕНИЕ</a:t>
            </a:r>
            <a:endParaRPr lang="ru-RU" dirty="0" smtClean="0"/>
          </a:p>
          <a:p>
            <a:pPr algn="ctr"/>
            <a:r>
              <a:rPr lang="ru-RU" b="1" dirty="0" smtClean="0"/>
              <a:t>«ПЬЯНКОВСКАЯ ОСНОВНАЯ ОБЩЕОБРАЗОВАТЕЛЬНАЯ ШКОЛА»</a:t>
            </a:r>
          </a:p>
          <a:p>
            <a:pPr algn="ctr"/>
            <a:r>
              <a:rPr lang="ru-RU" b="1" dirty="0" smtClean="0"/>
              <a:t>(дошкольное образование)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71670" y="1643050"/>
            <a:ext cx="50405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Творческий отчет о проведение открытого занятия охраны окружающей среды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59448" y="4365104"/>
            <a:ext cx="37444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Ответственные за проведение открытого  занятия  охраны окружающей среды: </a:t>
            </a:r>
          </a:p>
          <a:p>
            <a:r>
              <a:rPr lang="ru-RU" b="1" dirty="0" smtClean="0"/>
              <a:t>Дягилева Яна Анатольевна</a:t>
            </a:r>
          </a:p>
          <a:p>
            <a:r>
              <a:rPr lang="ru-RU" b="1" dirty="0" smtClean="0"/>
              <a:t>Фоминых Наталья Вячеславовна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071802" y="6143644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с. </a:t>
            </a:r>
            <a:r>
              <a:rPr lang="ru-RU" dirty="0" err="1" smtClean="0"/>
              <a:t>Пьянково</a:t>
            </a:r>
            <a:endParaRPr lang="ru-RU" dirty="0" smtClean="0"/>
          </a:p>
          <a:p>
            <a:pPr algn="ctr"/>
            <a:r>
              <a:rPr lang="ru-RU" dirty="0" smtClean="0"/>
              <a:t>2023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88798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Настольные игры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114298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идактической игры.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Тема: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«Животные и птицы Красной книги»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71678"/>
            <a:ext cx="276227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500438"/>
            <a:ext cx="2786082" cy="2089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80" y="4714884"/>
            <a:ext cx="2667019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Прямоугольник 6"/>
          <p:cNvSpPr/>
          <p:nvPr/>
        </p:nvSpPr>
        <p:spPr>
          <a:xfrm>
            <a:off x="6286512" y="1428736"/>
            <a:ext cx="264319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 центре представлен материал для изготовления детьми дидактической игры, где ребенок самостоятельно выбирает понравившуюся  карточку-заготовку.</a:t>
            </a:r>
          </a:p>
          <a:p>
            <a:pPr algn="ctr"/>
            <a:r>
              <a:rPr lang="ru-RU" dirty="0" smtClean="0"/>
              <a:t>С помощью взрослого оформляет ее.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4884"/>
            <a:ext cx="285748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88798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Настольные игры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3" y="4714884"/>
            <a:ext cx="285748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1546"/>
            <a:ext cx="2857521" cy="2143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00364" y="1928802"/>
            <a:ext cx="3143272" cy="4191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481" y="1071546"/>
            <a:ext cx="285752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889737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Итоговый сбор. Презентация работ.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2273"/>
            <a:ext cx="3167053" cy="2375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2714620"/>
            <a:ext cx="3357554" cy="2518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9" y="4286256"/>
            <a:ext cx="3428992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357654" y="1214422"/>
            <a:ext cx="47863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Подведение итогов, что удалось, а что вызвало затруднение. </a:t>
            </a:r>
          </a:p>
          <a:p>
            <a:pPr algn="ctr"/>
            <a:r>
              <a:rPr lang="ru-RU" dirty="0" smtClean="0"/>
              <a:t>После обсуждения, получившиеся продукты деятельности сложили в пакет для подарка малышам, что бы поделиться своими знаниями.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85728"/>
            <a:ext cx="50000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Подарок малышам!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3238523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5" y="1071546"/>
            <a:ext cx="3286116" cy="246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393413"/>
            <a:ext cx="3286116" cy="246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5" y="4393414"/>
            <a:ext cx="3286116" cy="246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2857497"/>
            <a:ext cx="3429024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571612"/>
            <a:ext cx="83582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Занятие осуществлялось в соответствии с конспектом. Конспект составлен самостоятельно, в соответствии с задачами образовательной программы, соответствующими данному возрасту детей. Для реализации каждой задачи были подобраны приемы, в интересной и занимательной форме.</a:t>
            </a:r>
          </a:p>
          <a:p>
            <a:pPr algn="ctr"/>
            <a:r>
              <a:rPr lang="ru-RU" dirty="0" smtClean="0"/>
              <a:t>На каждый момент занятия были наглядные пособия, которые стимулировали и активизировали детей к мыслительной деятельности. Пособия достаточного размера, эстетически оформлены. Их размещение и использование было рациональным, продуманным в учебном пространстве и в занятии.</a:t>
            </a:r>
          </a:p>
          <a:p>
            <a:pPr algn="ctr"/>
            <a:r>
              <a:rPr lang="ru-RU" dirty="0" smtClean="0"/>
              <a:t>На занятии использовалась музыка, которая усиливала эмоциональное восприятие. Организационный прием </a:t>
            </a:r>
            <a:r>
              <a:rPr lang="ru-RU" i="1" dirty="0" smtClean="0"/>
              <a:t>«Приветствие»</a:t>
            </a:r>
            <a:r>
              <a:rPr lang="ru-RU" dirty="0" smtClean="0"/>
              <a:t> в стихотворной форме был направлен на развитие коммуникативных качеств.</a:t>
            </a:r>
          </a:p>
          <a:p>
            <a:pPr algn="ctr"/>
            <a:r>
              <a:rPr lang="ru-RU" dirty="0" smtClean="0"/>
              <a:t>Занятие динамичное, оно включает приемы, которые предусматривают быструю смену деятельности. Беседа - сидя на подушках, перемещение по группе во время поиска выхода из проблемной ситуации и работа в центрах активности для создания продукта деятельности.  Быстрая сменяемость приемов и смена поз в течение занятия позволили избежать утомляемости детей.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43174" y="285728"/>
            <a:ext cx="394531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Анализ занятия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14282" y="1428736"/>
            <a:ext cx="8309839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занятия: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Домашние и дикие животные,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животные Красной книги.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Цель: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Расширить</a:t>
            </a:r>
            <a:r>
              <a:rPr kumimoji="0" lang="ru-RU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закрепить элементарные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знания о домашних и диких животных,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животных и птицах Красной книги.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428604"/>
            <a:ext cx="9001156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Перед началом работы, педагоги подготовили материал для проведения занятия.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Центр науки и естествознания.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Картинки «Правила работы с микроскопом»; пиктограммы последовательности для проведения опытов, карточки для фиксирования результатов; шерсть кошки, собаки, козы; пинцет для шерсти, фартуки.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Центр Творчества.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Картинки с изображением животных; пряжа разного цвета, салфетки разного цвета, блестки, цветная бумага, клей ПВА, кисть для клея, напольный модуль для выставки готовых работ.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Центр настольных игр.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Карточка с изображением животных красной книги. Ламинатор, листы для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ламинирования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ножницы, коробка для получившейся дидактической игры</a:t>
            </a:r>
            <a:r>
              <a:rPr 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0" y="928670"/>
            <a:ext cx="807249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Дети заранее, на утреннем круге выбрали центр с помощью «работающего» стенда  «Я выбираю».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центрах заменяет традиционные занятия и осуществляется </a:t>
            </a:r>
            <a:r>
              <a:rPr kumimoji="0" lang="ru-RU" sz="2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соответствии с выбором.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Дети </a:t>
            </a:r>
            <a:r>
              <a:rPr kumimoji="0" lang="ru-RU" sz="2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свободно перемещаются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между центрами. Время, проводимое в каждом  из центров, может быть </a:t>
            </a:r>
            <a:r>
              <a:rPr kumimoji="0" lang="ru-RU" sz="2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разным у каждого ребенка</a:t>
            </a:r>
            <a:r>
              <a:rPr kumimoji="0" lang="ru-RU" sz="24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52"/>
            <a:ext cx="864531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Выбор центров активности детьми</a:t>
            </a:r>
            <a:endParaRPr lang="ru-RU" sz="44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Users\User\OneDrive\Рабочий стол\WhatsApp Image 2023-11-02 at 13.40.58 (1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4191025"/>
            <a:ext cx="2000232" cy="2666975"/>
          </a:xfrm>
          <a:prstGeom prst="rect">
            <a:avLst/>
          </a:prstGeom>
          <a:noFill/>
        </p:spPr>
      </p:pic>
      <p:pic>
        <p:nvPicPr>
          <p:cNvPr id="1027" name="Picture 3" descr="C:\Users\User\OneDrive\Рабочий стол\WhatsApp Image 2023-11-02 at 13.40.56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286232"/>
            <a:ext cx="1928826" cy="2571768"/>
          </a:xfrm>
          <a:prstGeom prst="rect">
            <a:avLst/>
          </a:prstGeom>
          <a:noFill/>
        </p:spPr>
      </p:pic>
      <p:pic>
        <p:nvPicPr>
          <p:cNvPr id="1028" name="Picture 4" descr="C:\Users\User\OneDrive\Рабочий стол\WhatsApp Image 2023-11-02 at 13.40.59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4357670"/>
            <a:ext cx="1875248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14282" y="357166"/>
            <a:ext cx="7792646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Игровая ситуация побуждающая интерес к новому знанию.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Создание проблемной ситуации, проблемный вопрос.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794" y="3333725"/>
            <a:ext cx="2643206" cy="35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38519"/>
            <a:ext cx="2714612" cy="361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2071678"/>
            <a:ext cx="3810025" cy="2857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428596" y="1571612"/>
            <a:ext cx="2000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Воспитатель предлагает детям рассмотреть иллюстрации и рассказать о них.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786578" y="1643050"/>
            <a:ext cx="2214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Акцентирует внимание детей на подарочный пакет.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143240" y="5357826"/>
            <a:ext cx="29289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Дети вместе со взрослыми расходятся по центрам активности для создания продуктов.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114298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Ознакомление с окружающим миром.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«Экспериментальная деятельность с шерстью разных животных».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2571743"/>
            <a:ext cx="3000364" cy="2250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4446967"/>
            <a:ext cx="3214710" cy="241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71744"/>
            <a:ext cx="3000364" cy="225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0" y="285728"/>
            <a:ext cx="9104607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Науки и естествознания</a:t>
            </a:r>
            <a:endParaRPr lang="ru-RU" sz="3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14678" y="2500306"/>
            <a:ext cx="2786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Взрослый помогает детям, при помощи микроскопа сравнить шерсть разных животных и зафиксировать результаты.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2643182"/>
            <a:ext cx="3929090" cy="2946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3524269"/>
            <a:ext cx="2500298" cy="333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071545"/>
            <a:ext cx="2500298" cy="3333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0" y="285728"/>
            <a:ext cx="9104607" cy="67710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Науки и естествознания</a:t>
            </a:r>
            <a:endParaRPr lang="ru-RU" sz="3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57158" y="1071546"/>
            <a:ext cx="721520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Аппликация.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Тема: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Дикие и домашние животные».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142852"/>
            <a:ext cx="80498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Творчества</a:t>
            </a:r>
            <a:endParaRPr lang="ru-RU" sz="4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143380"/>
            <a:ext cx="3428993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00240"/>
            <a:ext cx="352427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4475" y="2000240"/>
            <a:ext cx="3619525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85720" y="4826675"/>
            <a:ext cx="207170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Дети выбирают различные материалы для создания аппликации, те которые им больше нравятся.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86578" y="5143512"/>
            <a:ext cx="18573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Делают выбор, в какой технике оформить шаблон животного,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4714884"/>
            <a:ext cx="2857488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1839506"/>
            <a:ext cx="371477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285720" y="142852"/>
            <a:ext cx="80498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Центр активности Творчества</a:t>
            </a:r>
            <a:endParaRPr lang="ru-RU" sz="4800" b="1" cap="none" spc="0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70" y="839372"/>
            <a:ext cx="3071834" cy="230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857628"/>
            <a:ext cx="400049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406</TotalTime>
  <Words>446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44</cp:revision>
  <dcterms:created xsi:type="dcterms:W3CDTF">2023-10-23T08:03:00Z</dcterms:created>
  <dcterms:modified xsi:type="dcterms:W3CDTF">2023-11-02T10:44:36Z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1048047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