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64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EF28-EBC8-4B42-8A72-F795D6AA79A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5BA-1360-45FC-847E-F727BDC51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EF28-EBC8-4B42-8A72-F795D6AA79A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5BA-1360-45FC-847E-F727BDC51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55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EF28-EBC8-4B42-8A72-F795D6AA79A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5BA-1360-45FC-847E-F727BDC51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42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EF28-EBC8-4B42-8A72-F795D6AA79A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5BA-1360-45FC-847E-F727BDC51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75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EF28-EBC8-4B42-8A72-F795D6AA79A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5BA-1360-45FC-847E-F727BDC51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33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EF28-EBC8-4B42-8A72-F795D6AA79A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5BA-1360-45FC-847E-F727BDC51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77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EF28-EBC8-4B42-8A72-F795D6AA79A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5BA-1360-45FC-847E-F727BDC51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28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EF28-EBC8-4B42-8A72-F795D6AA79A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5BA-1360-45FC-847E-F727BDC51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64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EF28-EBC8-4B42-8A72-F795D6AA79A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5BA-1360-45FC-847E-F727BDC51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95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EF28-EBC8-4B42-8A72-F795D6AA79A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5BA-1360-45FC-847E-F727BDC51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69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EF28-EBC8-4B42-8A72-F795D6AA79A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75BA-1360-45FC-847E-F727BDC51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77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3EF28-EBC8-4B42-8A72-F795D6AA79A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975BA-1360-45FC-847E-F727BDC51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3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778"/>
            <a:ext cx="8640960" cy="208823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Черновский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сад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Районный методический конкурс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Всемирный открытый урок охраны окружающей среды»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420888"/>
            <a:ext cx="7848872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 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проведении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КВЕСТ-ИГРЫ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«ЭКО-ПАТРУЛЬ СПЕШИТ НА ПОМОЩЬ»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4508869"/>
            <a:ext cx="39684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Оксана Владимировна Антропова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58052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Черновское, 2023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00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Заключительная часть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780928"/>
            <a:ext cx="4037095" cy="2691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7544" y="126876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Посмотрели, все ли ингредиенты собраны для выпечки. Дети поделились мнением, на какой станции было легко, на какой трудно. Отнесли продукты нашему повару. Любовь Валерьевна поблагодарила детей и пригласила на мастер – класс «Как заводят тесто на хлеб».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80928"/>
            <a:ext cx="3995936" cy="2663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041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504056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Мастер –класс от повара!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505" y="1544790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07" y="2900390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24744"/>
            <a:ext cx="3035829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90" y="3640538"/>
            <a:ext cx="3035829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9169">
            <a:off x="-114184" y="4155839"/>
            <a:ext cx="2915816" cy="2186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372200" y="1268760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Наблюдаем как повар заводит тесто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, учимся!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7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7060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Краткий анализ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78497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С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целью повышения познавательной активности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дошкольников постаралась активизировать их любознательность через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-игру. На мой взгляд,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–игра «Эко-патруль спешит на помощь» получилась. Она позволила в разнообразных видах детской деятельности расширить свой кругозор,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проявить лучшие качества, почувствовать себя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успешным. Игра прошла увлекательно, продуктивно. Ну, а  после мастер-класса нашего повара, дети решили тоже попробовать испечь свои булочки.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91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игра  «Эко-патруль спешит на помощь»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Квест</a:t>
            </a:r>
            <a:r>
              <a:rPr lang="ru-RU" dirty="0" smtClean="0"/>
              <a:t> – игра посвящена Всемирному дню хлеба, а также Всемирному дню здорового питания, которые отмечаются 16 октября.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Квест</a:t>
            </a:r>
            <a:r>
              <a:rPr lang="ru-RU" dirty="0" smtClean="0"/>
              <a:t>- игра может быть использована другими педагогами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3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Организационный этап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К Эко-патрулю обратился наш повар, у которого пропали ингредиенты для выпечки хлеба и  </a:t>
            </a:r>
            <a:r>
              <a:rPr lang="ru-RU" sz="2400" dirty="0"/>
              <a:t>п</a:t>
            </a:r>
            <a:r>
              <a:rPr lang="ru-RU" sz="2400" dirty="0" smtClean="0"/>
              <a:t>росит детей их найти. Было оставлено  письмо, которое повар передала детям. Эко-патруль с радостью согласился помочь!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1" y="2924944"/>
            <a:ext cx="4139952" cy="2759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407" y="2924944"/>
            <a:ext cx="4139953" cy="2759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00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84784"/>
            <a:ext cx="8784976" cy="85010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конверте было письмо и маршрут-схема, по которому дети должны пройти и выполнить задания. Из письма узнали, что все ингредиенты спрятал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омовой Кузя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06" y="2852934"/>
            <a:ext cx="5219989" cy="3479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106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88235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Основная часть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Станция «Детективная»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получить ингредиент, нужно выполнить задание Детектива. Игра «Что сначала, что потом». Получили первый ингредиент: Молоко.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34"/>
            <a:ext cx="3404665" cy="226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4777" y="3182888"/>
            <a:ext cx="3707904" cy="2471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697" y="2564904"/>
            <a:ext cx="3154426" cy="2102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697" y="4667855"/>
            <a:ext cx="3071937" cy="204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662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546848" cy="778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Станция «Сказочная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031" y="1052046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На этой станции детей встречала Василиса – премудрая. У детей она узнала, в каких сказках пекут пироги, показала фильм о том, что хлеб –это ценный продукт, поиграла в пальчиковую игру.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4589"/>
            <a:ext cx="3541318" cy="2360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377" y="4439562"/>
            <a:ext cx="3491880" cy="232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628" y="2132857"/>
            <a:ext cx="3541316" cy="2360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220072" y="4653136"/>
            <a:ext cx="3653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Эко-патруль получил второй продукт для теста: ДРОЖЖИ.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0069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Станция «Игровая»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На этой станции дети превратились в колоски, которые начали прорастать под спокойную музыку и получили третий  ингредиент: МАСЛО. </a:t>
            </a: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24945"/>
            <a:ext cx="3636086" cy="2424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50748"/>
            <a:ext cx="3258107" cy="2172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157" y="4292885"/>
            <a:ext cx="3851920" cy="2567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929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Станция «Мельничная»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Мельник у детей спросил, какая мука получается из разных зерен. Рассказал, что в старину мололи муку вручную. Дети пробовали молоть и сделали вывод, что это очень тяжело. Получилась у детей мука грубого помола!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31" y="3246107"/>
            <a:ext cx="3312368" cy="2208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4223" y="3411082"/>
            <a:ext cx="3275856" cy="2183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865106"/>
            <a:ext cx="2195736" cy="1463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200" y="4350229"/>
            <a:ext cx="3051720" cy="203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17831" y="58052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40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Станция «Булочная»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Эко-патруль встречает пекарь и загадывает загадки. Дети отгадывают, выбирая правильный ответ на картинке. А так же называют разнообразные виды выпечки. Получают пятый ингредиент: СОЛЬ.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28325"/>
            <a:ext cx="3851920" cy="2567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140968"/>
            <a:ext cx="388843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355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866e152e3691ed9873eda12d7842dc582a252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370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автономное дошкольное образовательное учреждение  Черновский детский сад  Районный методический конкурс  «Всемирный открытый урок охраны окружающей среды»</vt:lpstr>
      <vt:lpstr>Квест – игра  «Эко-патруль спешит на помощь»</vt:lpstr>
      <vt:lpstr>Организационный этап</vt:lpstr>
      <vt:lpstr>В конверте было письмо и маршрут-схема, по которому дети должны пройти и выполнить задания. Из письма узнали, что все ингредиенты спрятал домовой Кузя</vt:lpstr>
      <vt:lpstr>Основная часть</vt:lpstr>
      <vt:lpstr>Станция «Сказочная</vt:lpstr>
      <vt:lpstr>Станция «Игровая»</vt:lpstr>
      <vt:lpstr>Станция «Мельничная»</vt:lpstr>
      <vt:lpstr>Станция «Булочная»</vt:lpstr>
      <vt:lpstr>Заключительная часть </vt:lpstr>
      <vt:lpstr>Мастер –класс от повара!</vt:lpstr>
      <vt:lpstr>Краткий анализ</vt:lpstr>
    </vt:vector>
  </TitlesOfParts>
  <Company>presentation-creation.ru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Салатовая абстракция</dc:title>
  <dc:creator>obstinate</dc:creator>
  <dc:description>Шаблон презентации с сайта http://presentation-creation.ru/</dc:description>
  <cp:lastModifiedBy>uzer</cp:lastModifiedBy>
  <cp:revision>22</cp:revision>
  <dcterms:created xsi:type="dcterms:W3CDTF">2018-02-25T09:14:29Z</dcterms:created>
  <dcterms:modified xsi:type="dcterms:W3CDTF">2023-11-03T08:41:13Z</dcterms:modified>
</cp:coreProperties>
</file>